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704" r:id="rId3"/>
    <p:sldId id="705" r:id="rId4"/>
    <p:sldId id="563" r:id="rId5"/>
    <p:sldId id="682" r:id="rId6"/>
    <p:sldId id="683" r:id="rId7"/>
    <p:sldId id="307" r:id="rId8"/>
    <p:sldId id="766" r:id="rId9"/>
    <p:sldId id="765" r:id="rId10"/>
    <p:sldId id="634" r:id="rId11"/>
    <p:sldId id="706" r:id="rId12"/>
    <p:sldId id="363" r:id="rId13"/>
    <p:sldId id="309" r:id="rId14"/>
    <p:sldId id="693" r:id="rId15"/>
    <p:sldId id="767" r:id="rId16"/>
    <p:sldId id="474" r:id="rId17"/>
    <p:sldId id="740" r:id="rId18"/>
    <p:sldId id="741" r:id="rId19"/>
    <p:sldId id="742" r:id="rId20"/>
    <p:sldId id="743" r:id="rId21"/>
    <p:sldId id="744" r:id="rId22"/>
    <p:sldId id="694" r:id="rId23"/>
    <p:sldId id="695" r:id="rId24"/>
    <p:sldId id="696" r:id="rId25"/>
    <p:sldId id="697" r:id="rId26"/>
    <p:sldId id="698" r:id="rId27"/>
    <p:sldId id="699" r:id="rId28"/>
    <p:sldId id="700" r:id="rId29"/>
    <p:sldId id="618" r:id="rId30"/>
    <p:sldId id="310" r:id="rId31"/>
    <p:sldId id="267" r:id="rId32"/>
    <p:sldId id="268" r:id="rId33"/>
    <p:sldId id="632" r:id="rId34"/>
    <p:sldId id="633" r:id="rId35"/>
    <p:sldId id="703" r:id="rId36"/>
    <p:sldId id="707" r:id="rId37"/>
    <p:sldId id="708" r:id="rId38"/>
    <p:sldId id="709" r:id="rId39"/>
    <p:sldId id="710" r:id="rId40"/>
    <p:sldId id="711" r:id="rId41"/>
    <p:sldId id="2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>
      <p:cViewPr>
        <p:scale>
          <a:sx n="39" d="100"/>
          <a:sy n="39" d="100"/>
        </p:scale>
        <p:origin x="-2442" y="-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bstruong\Desktop\Bieu%20do%20SXHD%20tuan%202020.xls" TargetMode="External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354470718218585E-2"/>
          <c:y val="0.10801503072985442"/>
          <c:w val="0.91736580590721251"/>
          <c:h val="0.7437554815512426"/>
        </c:manualLayout>
      </c:layout>
      <c:lineChart>
        <c:grouping val="standard"/>
        <c:varyColors val="0"/>
        <c:ser>
          <c:idx val="4"/>
          <c:order val="0"/>
          <c:tx>
            <c:v>Mắc 2016</c:v>
          </c:tx>
          <c:spPr>
            <a:ln w="25400" cap="rnd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'[1]Tongket 2016'!$C$23:$BB$23</c:f>
              <c:numCache>
                <c:formatCode>General</c:formatCode>
                <c:ptCount val="52"/>
                <c:pt idx="0">
                  <c:v>1725</c:v>
                </c:pt>
                <c:pt idx="1">
                  <c:v>2114</c:v>
                </c:pt>
                <c:pt idx="2">
                  <c:v>1931</c:v>
                </c:pt>
                <c:pt idx="3">
                  <c:v>1769</c:v>
                </c:pt>
                <c:pt idx="4">
                  <c:v>1499</c:v>
                </c:pt>
                <c:pt idx="5">
                  <c:v>1069</c:v>
                </c:pt>
                <c:pt idx="6">
                  <c:v>912</c:v>
                </c:pt>
                <c:pt idx="7">
                  <c:v>1110</c:v>
                </c:pt>
                <c:pt idx="8">
                  <c:v>977</c:v>
                </c:pt>
                <c:pt idx="9">
                  <c:v>854</c:v>
                </c:pt>
                <c:pt idx="10">
                  <c:v>817</c:v>
                </c:pt>
                <c:pt idx="11">
                  <c:v>880</c:v>
                </c:pt>
                <c:pt idx="12">
                  <c:v>951</c:v>
                </c:pt>
                <c:pt idx="13">
                  <c:v>951</c:v>
                </c:pt>
                <c:pt idx="14">
                  <c:v>870</c:v>
                </c:pt>
                <c:pt idx="15">
                  <c:v>838</c:v>
                </c:pt>
                <c:pt idx="16">
                  <c:v>892</c:v>
                </c:pt>
                <c:pt idx="17">
                  <c:v>837</c:v>
                </c:pt>
                <c:pt idx="18">
                  <c:v>670</c:v>
                </c:pt>
                <c:pt idx="19">
                  <c:v>801</c:v>
                </c:pt>
                <c:pt idx="20">
                  <c:v>672</c:v>
                </c:pt>
                <c:pt idx="21">
                  <c:v>565</c:v>
                </c:pt>
                <c:pt idx="22">
                  <c:v>713</c:v>
                </c:pt>
                <c:pt idx="23">
                  <c:v>633</c:v>
                </c:pt>
                <c:pt idx="24">
                  <c:v>722</c:v>
                </c:pt>
                <c:pt idx="25">
                  <c:v>742</c:v>
                </c:pt>
                <c:pt idx="26">
                  <c:v>730</c:v>
                </c:pt>
                <c:pt idx="27">
                  <c:v>808</c:v>
                </c:pt>
                <c:pt idx="28">
                  <c:v>1011</c:v>
                </c:pt>
                <c:pt idx="29">
                  <c:v>1072</c:v>
                </c:pt>
                <c:pt idx="30">
                  <c:v>1180</c:v>
                </c:pt>
                <c:pt idx="31">
                  <c:v>1350</c:v>
                </c:pt>
                <c:pt idx="32">
                  <c:v>1406</c:v>
                </c:pt>
                <c:pt idx="33">
                  <c:v>1454</c:v>
                </c:pt>
                <c:pt idx="34">
                  <c:v>1533</c:v>
                </c:pt>
                <c:pt idx="35">
                  <c:v>1673</c:v>
                </c:pt>
                <c:pt idx="36">
                  <c:v>1755</c:v>
                </c:pt>
                <c:pt idx="37">
                  <c:v>1959</c:v>
                </c:pt>
                <c:pt idx="38">
                  <c:v>1826</c:v>
                </c:pt>
                <c:pt idx="39">
                  <c:v>1785</c:v>
                </c:pt>
                <c:pt idx="40">
                  <c:v>1703</c:v>
                </c:pt>
                <c:pt idx="41">
                  <c:v>1695</c:v>
                </c:pt>
                <c:pt idx="42">
                  <c:v>1755</c:v>
                </c:pt>
                <c:pt idx="43">
                  <c:v>1654</c:v>
                </c:pt>
                <c:pt idx="44">
                  <c:v>1737</c:v>
                </c:pt>
                <c:pt idx="45">
                  <c:v>1795</c:v>
                </c:pt>
                <c:pt idx="46">
                  <c:v>1802</c:v>
                </c:pt>
                <c:pt idx="47">
                  <c:v>2064</c:v>
                </c:pt>
                <c:pt idx="48">
                  <c:v>1880</c:v>
                </c:pt>
                <c:pt idx="49">
                  <c:v>1814</c:v>
                </c:pt>
                <c:pt idx="50">
                  <c:v>1556</c:v>
                </c:pt>
                <c:pt idx="51">
                  <c:v>1384</c:v>
                </c:pt>
              </c:numCache>
            </c:numRef>
          </c:val>
          <c:smooth val="0"/>
        </c:ser>
        <c:ser>
          <c:idx val="5"/>
          <c:order val="1"/>
          <c:tx>
            <c:v>Mắc 2017</c:v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circle"/>
            <c:size val="6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marker>
          <c:val>
            <c:numRef>
              <c:f>'[1]Tongket 2017'!$C$23:$BB$23</c:f>
              <c:numCache>
                <c:formatCode>General</c:formatCode>
                <c:ptCount val="52"/>
                <c:pt idx="0">
                  <c:v>1598</c:v>
                </c:pt>
                <c:pt idx="1">
                  <c:v>1369</c:v>
                </c:pt>
                <c:pt idx="2">
                  <c:v>1395</c:v>
                </c:pt>
                <c:pt idx="3">
                  <c:v>775</c:v>
                </c:pt>
                <c:pt idx="4">
                  <c:v>1049</c:v>
                </c:pt>
                <c:pt idx="5">
                  <c:v>1191</c:v>
                </c:pt>
                <c:pt idx="6">
                  <c:v>1103</c:v>
                </c:pt>
                <c:pt idx="7">
                  <c:v>1009</c:v>
                </c:pt>
                <c:pt idx="8">
                  <c:v>1029</c:v>
                </c:pt>
                <c:pt idx="9">
                  <c:v>1074</c:v>
                </c:pt>
                <c:pt idx="10">
                  <c:v>912</c:v>
                </c:pt>
                <c:pt idx="11">
                  <c:v>1060</c:v>
                </c:pt>
                <c:pt idx="12">
                  <c:v>1007</c:v>
                </c:pt>
                <c:pt idx="13">
                  <c:v>873</c:v>
                </c:pt>
                <c:pt idx="14">
                  <c:v>1021</c:v>
                </c:pt>
                <c:pt idx="15">
                  <c:v>1144</c:v>
                </c:pt>
                <c:pt idx="16">
                  <c:v>1043</c:v>
                </c:pt>
                <c:pt idx="17">
                  <c:v>1124</c:v>
                </c:pt>
                <c:pt idx="18">
                  <c:v>1052</c:v>
                </c:pt>
                <c:pt idx="19">
                  <c:v>1232</c:v>
                </c:pt>
                <c:pt idx="20">
                  <c:v>1350</c:v>
                </c:pt>
                <c:pt idx="21">
                  <c:v>1540</c:v>
                </c:pt>
                <c:pt idx="22">
                  <c:v>1698</c:v>
                </c:pt>
                <c:pt idx="23">
                  <c:v>2007</c:v>
                </c:pt>
                <c:pt idx="24">
                  <c:v>2195</c:v>
                </c:pt>
                <c:pt idx="25">
                  <c:v>2463</c:v>
                </c:pt>
                <c:pt idx="26">
                  <c:v>2636</c:v>
                </c:pt>
                <c:pt idx="27">
                  <c:v>2518</c:v>
                </c:pt>
                <c:pt idx="28">
                  <c:v>2521</c:v>
                </c:pt>
                <c:pt idx="29">
                  <c:v>2639</c:v>
                </c:pt>
                <c:pt idx="30">
                  <c:v>2579</c:v>
                </c:pt>
                <c:pt idx="31">
                  <c:v>2924</c:v>
                </c:pt>
                <c:pt idx="32">
                  <c:v>3009</c:v>
                </c:pt>
                <c:pt idx="33">
                  <c:v>2786</c:v>
                </c:pt>
                <c:pt idx="34">
                  <c:v>2607</c:v>
                </c:pt>
                <c:pt idx="35">
                  <c:v>2682</c:v>
                </c:pt>
                <c:pt idx="36">
                  <c:v>2749</c:v>
                </c:pt>
                <c:pt idx="37">
                  <c:v>2338</c:v>
                </c:pt>
                <c:pt idx="38">
                  <c:v>2140</c:v>
                </c:pt>
                <c:pt idx="39">
                  <c:v>1829</c:v>
                </c:pt>
                <c:pt idx="40">
                  <c:v>1947</c:v>
                </c:pt>
                <c:pt idx="41">
                  <c:v>1625</c:v>
                </c:pt>
                <c:pt idx="42">
                  <c:v>1605</c:v>
                </c:pt>
                <c:pt idx="43">
                  <c:v>1606</c:v>
                </c:pt>
                <c:pt idx="44">
                  <c:v>1476</c:v>
                </c:pt>
                <c:pt idx="45">
                  <c:v>1435</c:v>
                </c:pt>
                <c:pt idx="46">
                  <c:v>1512</c:v>
                </c:pt>
                <c:pt idx="47">
                  <c:v>1497</c:v>
                </c:pt>
                <c:pt idx="48">
                  <c:v>1544</c:v>
                </c:pt>
                <c:pt idx="49">
                  <c:v>1404</c:v>
                </c:pt>
                <c:pt idx="50">
                  <c:v>1232</c:v>
                </c:pt>
                <c:pt idx="51">
                  <c:v>971</c:v>
                </c:pt>
              </c:numCache>
            </c:numRef>
          </c:val>
          <c:smooth val="0"/>
        </c:ser>
        <c:ser>
          <c:idx val="2"/>
          <c:order val="2"/>
          <c:tx>
            <c:v>Mắc 2018</c:v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triangle"/>
            <c:size val="2"/>
          </c:marker>
          <c:val>
            <c:numRef>
              <c:f>[1]TONGKET2018!$C$23:$BB$23</c:f>
              <c:numCache>
                <c:formatCode>General</c:formatCode>
                <c:ptCount val="52"/>
                <c:pt idx="0">
                  <c:v>1242</c:v>
                </c:pt>
                <c:pt idx="1">
                  <c:v>1232</c:v>
                </c:pt>
                <c:pt idx="2">
                  <c:v>967</c:v>
                </c:pt>
                <c:pt idx="3">
                  <c:v>919</c:v>
                </c:pt>
                <c:pt idx="4">
                  <c:v>887</c:v>
                </c:pt>
                <c:pt idx="5">
                  <c:v>710</c:v>
                </c:pt>
                <c:pt idx="6">
                  <c:v>483</c:v>
                </c:pt>
                <c:pt idx="7">
                  <c:v>677</c:v>
                </c:pt>
                <c:pt idx="8">
                  <c:v>749</c:v>
                </c:pt>
                <c:pt idx="9">
                  <c:v>668</c:v>
                </c:pt>
                <c:pt idx="10">
                  <c:v>759</c:v>
                </c:pt>
                <c:pt idx="11">
                  <c:v>653</c:v>
                </c:pt>
                <c:pt idx="12">
                  <c:v>646</c:v>
                </c:pt>
                <c:pt idx="13">
                  <c:v>642</c:v>
                </c:pt>
                <c:pt idx="14">
                  <c:v>611</c:v>
                </c:pt>
                <c:pt idx="15">
                  <c:v>716</c:v>
                </c:pt>
                <c:pt idx="16">
                  <c:v>580</c:v>
                </c:pt>
                <c:pt idx="17">
                  <c:v>645</c:v>
                </c:pt>
                <c:pt idx="18">
                  <c:v>638</c:v>
                </c:pt>
                <c:pt idx="19">
                  <c:v>849</c:v>
                </c:pt>
                <c:pt idx="20">
                  <c:v>853</c:v>
                </c:pt>
                <c:pt idx="21">
                  <c:v>1004</c:v>
                </c:pt>
                <c:pt idx="22">
                  <c:v>1042</c:v>
                </c:pt>
                <c:pt idx="23">
                  <c:v>1156</c:v>
                </c:pt>
                <c:pt idx="24">
                  <c:v>1379</c:v>
                </c:pt>
                <c:pt idx="25">
                  <c:v>1543</c:v>
                </c:pt>
                <c:pt idx="26">
                  <c:v>1776</c:v>
                </c:pt>
                <c:pt idx="27">
                  <c:v>1787</c:v>
                </c:pt>
                <c:pt idx="28">
                  <c:v>1829</c:v>
                </c:pt>
                <c:pt idx="29">
                  <c:v>1929</c:v>
                </c:pt>
                <c:pt idx="30">
                  <c:v>2211</c:v>
                </c:pt>
                <c:pt idx="31">
                  <c:v>2249</c:v>
                </c:pt>
                <c:pt idx="32">
                  <c:v>2309</c:v>
                </c:pt>
                <c:pt idx="33">
                  <c:v>2423</c:v>
                </c:pt>
                <c:pt idx="34">
                  <c:v>2445</c:v>
                </c:pt>
                <c:pt idx="35">
                  <c:v>2633</c:v>
                </c:pt>
                <c:pt idx="36">
                  <c:v>2846</c:v>
                </c:pt>
                <c:pt idx="37">
                  <c:v>2823</c:v>
                </c:pt>
                <c:pt idx="38">
                  <c:v>2889</c:v>
                </c:pt>
                <c:pt idx="39">
                  <c:v>3440</c:v>
                </c:pt>
                <c:pt idx="40">
                  <c:v>3469</c:v>
                </c:pt>
                <c:pt idx="41">
                  <c:v>3631</c:v>
                </c:pt>
                <c:pt idx="42">
                  <c:v>3806</c:v>
                </c:pt>
                <c:pt idx="43">
                  <c:v>4051</c:v>
                </c:pt>
                <c:pt idx="44">
                  <c:v>3747</c:v>
                </c:pt>
                <c:pt idx="45">
                  <c:v>3849</c:v>
                </c:pt>
                <c:pt idx="46">
                  <c:v>3837</c:v>
                </c:pt>
                <c:pt idx="47">
                  <c:v>3228</c:v>
                </c:pt>
                <c:pt idx="48">
                  <c:v>3316</c:v>
                </c:pt>
                <c:pt idx="49">
                  <c:v>3205</c:v>
                </c:pt>
                <c:pt idx="50">
                  <c:v>2818</c:v>
                </c:pt>
                <c:pt idx="51">
                  <c:v>2653</c:v>
                </c:pt>
              </c:numCache>
            </c:numRef>
          </c:val>
          <c:smooth val="0"/>
        </c:ser>
        <c:ser>
          <c:idx val="0"/>
          <c:order val="3"/>
          <c:tx>
            <c:v>Mắc 2019</c:v>
          </c:tx>
          <c:spPr>
            <a:ln w="25400">
              <a:solidFill>
                <a:srgbClr val="7030A0"/>
              </a:solidFill>
              <a:prstDash val="dash"/>
            </a:ln>
          </c:spPr>
          <c:marker>
            <c:symbol val="none"/>
          </c:marker>
          <c:val>
            <c:numRef>
              <c:f>[1]TONGKET2019!$C$23:$BB$23</c:f>
              <c:numCache>
                <c:formatCode>General</c:formatCode>
                <c:ptCount val="52"/>
                <c:pt idx="0">
                  <c:v>3211</c:v>
                </c:pt>
                <c:pt idx="1">
                  <c:v>3491</c:v>
                </c:pt>
                <c:pt idx="2">
                  <c:v>3583</c:v>
                </c:pt>
                <c:pt idx="3">
                  <c:v>3324</c:v>
                </c:pt>
                <c:pt idx="4">
                  <c:v>2314</c:v>
                </c:pt>
                <c:pt idx="5">
                  <c:v>2148</c:v>
                </c:pt>
                <c:pt idx="6">
                  <c:v>2966</c:v>
                </c:pt>
                <c:pt idx="7">
                  <c:v>2487</c:v>
                </c:pt>
                <c:pt idx="8">
                  <c:v>2230</c:v>
                </c:pt>
                <c:pt idx="9">
                  <c:v>2032</c:v>
                </c:pt>
                <c:pt idx="10">
                  <c:v>1719</c:v>
                </c:pt>
                <c:pt idx="11">
                  <c:v>1514</c:v>
                </c:pt>
                <c:pt idx="12">
                  <c:v>1339</c:v>
                </c:pt>
                <c:pt idx="13">
                  <c:v>1290</c:v>
                </c:pt>
                <c:pt idx="14">
                  <c:v>1217</c:v>
                </c:pt>
                <c:pt idx="15">
                  <c:v>1128</c:v>
                </c:pt>
                <c:pt idx="16">
                  <c:v>1008</c:v>
                </c:pt>
                <c:pt idx="17">
                  <c:v>1068</c:v>
                </c:pt>
                <c:pt idx="18">
                  <c:v>1212</c:v>
                </c:pt>
                <c:pt idx="19">
                  <c:v>1185</c:v>
                </c:pt>
                <c:pt idx="20">
                  <c:v>1362</c:v>
                </c:pt>
                <c:pt idx="21">
                  <c:v>1587</c:v>
                </c:pt>
                <c:pt idx="22">
                  <c:v>1834</c:v>
                </c:pt>
                <c:pt idx="23">
                  <c:v>2136</c:v>
                </c:pt>
                <c:pt idx="24">
                  <c:v>2756</c:v>
                </c:pt>
                <c:pt idx="25">
                  <c:v>3337</c:v>
                </c:pt>
                <c:pt idx="26">
                  <c:v>4107</c:v>
                </c:pt>
                <c:pt idx="27">
                  <c:v>4781</c:v>
                </c:pt>
                <c:pt idx="28">
                  <c:v>5411</c:v>
                </c:pt>
                <c:pt idx="29">
                  <c:v>5685</c:v>
                </c:pt>
                <c:pt idx="30">
                  <c:v>5676</c:v>
                </c:pt>
                <c:pt idx="31">
                  <c:v>5754</c:v>
                </c:pt>
                <c:pt idx="32">
                  <c:v>5975</c:v>
                </c:pt>
                <c:pt idx="33">
                  <c:v>6371</c:v>
                </c:pt>
                <c:pt idx="34">
                  <c:v>6375</c:v>
                </c:pt>
                <c:pt idx="35">
                  <c:v>6030</c:v>
                </c:pt>
                <c:pt idx="36">
                  <c:v>6233</c:v>
                </c:pt>
                <c:pt idx="37">
                  <c:v>5625</c:v>
                </c:pt>
                <c:pt idx="38">
                  <c:v>5088</c:v>
                </c:pt>
                <c:pt idx="39">
                  <c:v>5082</c:v>
                </c:pt>
                <c:pt idx="40">
                  <c:v>4587</c:v>
                </c:pt>
                <c:pt idx="41">
                  <c:v>4527</c:v>
                </c:pt>
                <c:pt idx="42">
                  <c:v>4541</c:v>
                </c:pt>
                <c:pt idx="43">
                  <c:v>4745</c:v>
                </c:pt>
                <c:pt idx="44">
                  <c:v>4376</c:v>
                </c:pt>
                <c:pt idx="45">
                  <c:v>3963</c:v>
                </c:pt>
                <c:pt idx="46">
                  <c:v>3632</c:v>
                </c:pt>
                <c:pt idx="47">
                  <c:v>3528</c:v>
                </c:pt>
                <c:pt idx="48">
                  <c:v>3005</c:v>
                </c:pt>
                <c:pt idx="49">
                  <c:v>2653</c:v>
                </c:pt>
                <c:pt idx="50">
                  <c:v>2416</c:v>
                </c:pt>
                <c:pt idx="51">
                  <c:v>2045</c:v>
                </c:pt>
              </c:numCache>
            </c:numRef>
          </c:val>
          <c:smooth val="0"/>
        </c:ser>
        <c:ser>
          <c:idx val="1"/>
          <c:order val="4"/>
          <c:tx>
            <c:v>Mắc 2020</c:v>
          </c:tx>
          <c:spPr>
            <a:ln w="50800">
              <a:solidFill>
                <a:srgbClr val="FF0000"/>
              </a:solidFill>
            </a:ln>
          </c:spPr>
          <c:marker>
            <c:symbol val="triangle"/>
            <c:size val="6"/>
            <c:spPr>
              <a:solidFill>
                <a:srgbClr val="0070C0"/>
              </a:solidFill>
            </c:spPr>
          </c:marker>
          <c:val>
            <c:numRef>
              <c:f>[1]TONGKET2020!$C$23:$BB$23</c:f>
              <c:numCache>
                <c:formatCode>General</c:formatCode>
                <c:ptCount val="52"/>
                <c:pt idx="0">
                  <c:v>1896</c:v>
                </c:pt>
                <c:pt idx="1">
                  <c:v>1718</c:v>
                </c:pt>
                <c:pt idx="2">
                  <c:v>1416</c:v>
                </c:pt>
                <c:pt idx="3">
                  <c:v>987</c:v>
                </c:pt>
                <c:pt idx="4">
                  <c:v>1164</c:v>
                </c:pt>
                <c:pt idx="5">
                  <c:v>1166</c:v>
                </c:pt>
                <c:pt idx="6">
                  <c:v>780</c:v>
                </c:pt>
                <c:pt idx="7">
                  <c:v>712</c:v>
                </c:pt>
                <c:pt idx="8">
                  <c:v>644</c:v>
                </c:pt>
                <c:pt idx="9">
                  <c:v>656</c:v>
                </c:pt>
                <c:pt idx="10">
                  <c:v>593</c:v>
                </c:pt>
                <c:pt idx="11">
                  <c:v>556</c:v>
                </c:pt>
                <c:pt idx="12">
                  <c:v>442</c:v>
                </c:pt>
                <c:pt idx="13">
                  <c:v>392</c:v>
                </c:pt>
                <c:pt idx="14">
                  <c:v>435</c:v>
                </c:pt>
                <c:pt idx="15">
                  <c:v>438</c:v>
                </c:pt>
                <c:pt idx="16">
                  <c:v>433</c:v>
                </c:pt>
                <c:pt idx="17">
                  <c:v>426</c:v>
                </c:pt>
                <c:pt idx="18">
                  <c:v>527</c:v>
                </c:pt>
                <c:pt idx="19">
                  <c:v>544</c:v>
                </c:pt>
                <c:pt idx="20">
                  <c:v>503</c:v>
                </c:pt>
                <c:pt idx="21">
                  <c:v>534</c:v>
                </c:pt>
                <c:pt idx="22">
                  <c:v>523</c:v>
                </c:pt>
                <c:pt idx="23">
                  <c:v>560</c:v>
                </c:pt>
                <c:pt idx="24">
                  <c:v>688</c:v>
                </c:pt>
                <c:pt idx="25">
                  <c:v>721</c:v>
                </c:pt>
                <c:pt idx="26">
                  <c:v>824</c:v>
                </c:pt>
                <c:pt idx="27">
                  <c:v>1045</c:v>
                </c:pt>
                <c:pt idx="28">
                  <c:v>1279</c:v>
                </c:pt>
                <c:pt idx="29">
                  <c:v>1535</c:v>
                </c:pt>
                <c:pt idx="30">
                  <c:v>1480</c:v>
                </c:pt>
                <c:pt idx="31">
                  <c:v>1568</c:v>
                </c:pt>
                <c:pt idx="32">
                  <c:v>1758</c:v>
                </c:pt>
                <c:pt idx="33">
                  <c:v>1886</c:v>
                </c:pt>
                <c:pt idx="34">
                  <c:v>2070</c:v>
                </c:pt>
                <c:pt idx="35">
                  <c:v>2289</c:v>
                </c:pt>
                <c:pt idx="36">
                  <c:v>2662</c:v>
                </c:pt>
                <c:pt idx="37">
                  <c:v>2316</c:v>
                </c:pt>
                <c:pt idx="38">
                  <c:v>1934</c:v>
                </c:pt>
                <c:pt idx="39">
                  <c:v>2133</c:v>
                </c:pt>
                <c:pt idx="40">
                  <c:v>1497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98880"/>
        <c:axId val="30487296"/>
      </c:lineChart>
      <c:catAx>
        <c:axId val="28698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Tuần</a:t>
                </a:r>
              </a:p>
            </c:rich>
          </c:tx>
          <c:layout>
            <c:manualLayout>
              <c:xMode val="edge"/>
              <c:yMode val="edge"/>
              <c:x val="0.94081398623455337"/>
              <c:y val="0.809260364193606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048729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30487296"/>
        <c:scaling>
          <c:orientation val="minMax"/>
          <c:max val="65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Số ca</a:t>
                </a:r>
              </a:p>
            </c:rich>
          </c:tx>
          <c:layout>
            <c:manualLayout>
              <c:xMode val="edge"/>
              <c:yMode val="edge"/>
              <c:x val="7.9260811282709828E-2"/>
              <c:y val="4.0169870070588996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8698880"/>
        <c:crosses val="autoZero"/>
        <c:crossBetween val="between"/>
        <c:majorUnit val="500"/>
        <c:minorUnit val="100"/>
      </c:valAx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8.5836909871244635E-3"/>
          <c:y val="0.92309831000836484"/>
          <c:w val="0.97281898775528597"/>
          <c:h val="7.0691769851208133E-2"/>
        </c:manualLayout>
      </c:layout>
      <c:overlay val="1"/>
      <c:spPr>
        <a:solidFill>
          <a:schemeClr val="accent2">
            <a:lumMod val="20000"/>
            <a:lumOff val="80000"/>
          </a:schemeClr>
        </a:solidFill>
        <a:ln w="6350" cap="rnd" cmpd="sng">
          <a:solidFill>
            <a:srgbClr val="C00000"/>
          </a:solidFill>
          <a:prstDash val="sysDot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19050">
      <a:solidFill>
        <a:schemeClr val="accent4">
          <a:lumMod val="75000"/>
        </a:schemeClr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2012-2014</c:v>
                </c:pt>
              </c:strCache>
            </c:strRef>
          </c:tx>
          <c:spPr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16 - 30T</c:v>
                </c:pt>
                <c:pt idx="1">
                  <c:v>31 - 45T</c:v>
                </c:pt>
                <c:pt idx="2">
                  <c:v>46 - 60T</c:v>
                </c:pt>
                <c:pt idx="3">
                  <c:v>&gt; 60T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45</c:v>
                </c:pt>
                <c:pt idx="2">
                  <c:v>15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2017-2018</c:v>
                </c:pt>
              </c:strCache>
            </c:strRef>
          </c:tx>
          <c:spPr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16 - 30T</c:v>
                </c:pt>
                <c:pt idx="1">
                  <c:v>31 - 45T</c:v>
                </c:pt>
                <c:pt idx="2">
                  <c:v>46 - 60T</c:v>
                </c:pt>
                <c:pt idx="3">
                  <c:v>&gt; 60T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16 - 30T</c:v>
                </c:pt>
                <c:pt idx="1">
                  <c:v>31 - 45T</c:v>
                </c:pt>
                <c:pt idx="2">
                  <c:v>46 - 60T</c:v>
                </c:pt>
                <c:pt idx="3">
                  <c:v>&gt; 60T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42</c:v>
                </c:pt>
                <c:pt idx="1">
                  <c:v>25</c:v>
                </c:pt>
                <c:pt idx="2">
                  <c:v>25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454400"/>
        <c:axId val="146455936"/>
      </c:barChart>
      <c:catAx>
        <c:axId val="146454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146455936"/>
        <c:crosses val="autoZero"/>
        <c:auto val="1"/>
        <c:lblAlgn val="ctr"/>
        <c:lblOffset val="100"/>
        <c:noMultiLvlLbl val="0"/>
      </c:catAx>
      <c:valAx>
        <c:axId val="14645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5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 = 12</a:t>
            </a:r>
          </a:p>
        </c:rich>
      </c:tx>
      <c:layout>
        <c:manualLayout>
          <c:xMode val="edge"/>
          <c:yMode val="edge"/>
          <c:x val="0.30921784258000701"/>
          <c:y val="2.36417910447760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US" sz="14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en-US" sz="14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en-US" sz="140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D</a:t>
                    </a:r>
                    <a:r>
                      <a:rPr lang="en-US" sz="140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ùng corticoide, 33%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146855307055201"/>
                  <c:y val="-2.9851132669141702E-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en-US" sz="14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altLang="en-US" sz="140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Béo phì</a:t>
                    </a:r>
                  </a:p>
                  <a:p>
                    <a:pPr defTabSz="914400">
                      <a:defRPr lang="en-US" sz="14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58%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viêm loét DD-TT</c:v>
                </c:pt>
                <c:pt idx="1">
                  <c:v>dùng corticoide</c:v>
                </c:pt>
                <c:pt idx="2">
                  <c:v>Béo phì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2400" b="1" i="0" u="none" strike="noStrike" kern="1200" spc="0" baseline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r>
              <a:rPr lang="vi-VN" altLang="en-US" sz="24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Triệu chứng lâm sàng</a:t>
            </a:r>
          </a:p>
        </c:rich>
      </c:tx>
      <c:layout>
        <c:manualLayout>
          <c:xMode val="edge"/>
          <c:yMode val="edge"/>
          <c:x val="0.61308411214953396"/>
          <c:y val="0.2491620111731840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930565688634701"/>
          <c:y val="3.4849249989002802E-2"/>
          <c:w val="0.82181049798681705"/>
          <c:h val="0.87630686666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BV.NĐTW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Sốt</c:v>
                </c:pt>
                <c:pt idx="1">
                  <c:v>Da xung huyết</c:v>
                </c:pt>
                <c:pt idx="2">
                  <c:v>Đau cơ</c:v>
                </c:pt>
                <c:pt idx="3">
                  <c:v>Biểu hiện xuất huyết </c:v>
                </c:pt>
                <c:pt idx="4">
                  <c:v>Đau xương/ khớp</c:v>
                </c:pt>
                <c:pt idx="5">
                  <c:v>Buồn nôn và/hoặc nôn</c:v>
                </c:pt>
                <c:pt idx="6">
                  <c:v>Chán ăn</c:v>
                </c:pt>
                <c:pt idx="7">
                  <c:v>Đau bụng</c:v>
                </c:pt>
                <c:pt idx="8">
                  <c:v>Tiêu chảy</c:v>
                </c:pt>
                <c:pt idx="9">
                  <c:v>Ho</c:v>
                </c:pt>
                <c:pt idx="10">
                  <c:v>Đau họng</c:v>
                </c:pt>
                <c:pt idx="11">
                  <c:v>Đau hốc mắt</c:v>
                </c:pt>
                <c:pt idx="12">
                  <c:v>Xuất tiết mũi</c:v>
                </c:pt>
                <c:pt idx="13">
                  <c:v>Gan to</c:v>
                </c:pt>
                <c:pt idx="14">
                  <c:v>Phù</c:v>
                </c:pt>
                <c:pt idx="15">
                  <c:v>Hạch to</c:v>
                </c:pt>
                <c:pt idx="16">
                  <c:v>Suy hô hâp</c:v>
                </c:pt>
                <c:pt idx="17">
                  <c:v>Vàng da</c:v>
                </c:pt>
                <c:pt idx="18">
                  <c:v>Bứt rứt</c:v>
                </c:pt>
                <c:pt idx="19">
                  <c:v>Co giật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98.7</c:v>
                </c:pt>
                <c:pt idx="1">
                  <c:v>69.599999999999994</c:v>
                </c:pt>
                <c:pt idx="2">
                  <c:v>56.3</c:v>
                </c:pt>
                <c:pt idx="3">
                  <c:v>39.6</c:v>
                </c:pt>
                <c:pt idx="4">
                  <c:v>54.6</c:v>
                </c:pt>
                <c:pt idx="5">
                  <c:v>18.2</c:v>
                </c:pt>
                <c:pt idx="6">
                  <c:v>11.3</c:v>
                </c:pt>
                <c:pt idx="7">
                  <c:v>7.2</c:v>
                </c:pt>
                <c:pt idx="8">
                  <c:v>6.7</c:v>
                </c:pt>
                <c:pt idx="9">
                  <c:v>4</c:v>
                </c:pt>
                <c:pt idx="10">
                  <c:v>1.9</c:v>
                </c:pt>
                <c:pt idx="11">
                  <c:v>3.3</c:v>
                </c:pt>
                <c:pt idx="12">
                  <c:v>0.7</c:v>
                </c:pt>
                <c:pt idx="13">
                  <c:v>0.4</c:v>
                </c:pt>
                <c:pt idx="14">
                  <c:v>0.9</c:v>
                </c:pt>
                <c:pt idx="15">
                  <c:v>0.2</c:v>
                </c:pt>
                <c:pt idx="16">
                  <c:v>0.4</c:v>
                </c:pt>
                <c:pt idx="17">
                  <c:v>0.2</c:v>
                </c:pt>
                <c:pt idx="18">
                  <c:v>0.3</c:v>
                </c:pt>
                <c:pt idx="19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BV.BNĐ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0106809078771702E-3"/>
                  <c:y val="-1.96648044692737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Sheet1!$A$2:$A$21</c:f>
              <c:strCache>
                <c:ptCount val="20"/>
                <c:pt idx="0">
                  <c:v>Sốt</c:v>
                </c:pt>
                <c:pt idx="1">
                  <c:v>Da xung huyết</c:v>
                </c:pt>
                <c:pt idx="2">
                  <c:v>Đau cơ</c:v>
                </c:pt>
                <c:pt idx="3">
                  <c:v>Biểu hiện xuất huyết </c:v>
                </c:pt>
                <c:pt idx="4">
                  <c:v>Đau xương/ khớp</c:v>
                </c:pt>
                <c:pt idx="5">
                  <c:v>Buồn nôn và/hoặc nôn</c:v>
                </c:pt>
                <c:pt idx="6">
                  <c:v>Chán ăn</c:v>
                </c:pt>
                <c:pt idx="7">
                  <c:v>Đau bụng</c:v>
                </c:pt>
                <c:pt idx="8">
                  <c:v>Tiêu chảy</c:v>
                </c:pt>
                <c:pt idx="9">
                  <c:v>Ho</c:v>
                </c:pt>
                <c:pt idx="10">
                  <c:v>Đau họng</c:v>
                </c:pt>
                <c:pt idx="11">
                  <c:v>Đau hốc mắt</c:v>
                </c:pt>
                <c:pt idx="12">
                  <c:v>Xuất tiết mũi</c:v>
                </c:pt>
                <c:pt idx="13">
                  <c:v>Gan to</c:v>
                </c:pt>
                <c:pt idx="14">
                  <c:v>Phù</c:v>
                </c:pt>
                <c:pt idx="15">
                  <c:v>Hạch to</c:v>
                </c:pt>
                <c:pt idx="16">
                  <c:v>Suy hô hâp</c:v>
                </c:pt>
                <c:pt idx="17">
                  <c:v>Vàng da</c:v>
                </c:pt>
                <c:pt idx="18">
                  <c:v>Bứt rứt</c:v>
                </c:pt>
                <c:pt idx="19">
                  <c:v>Co giật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94.3</c:v>
                </c:pt>
                <c:pt idx="1">
                  <c:v>70.2</c:v>
                </c:pt>
                <c:pt idx="2">
                  <c:v>37.299999999999997</c:v>
                </c:pt>
                <c:pt idx="3">
                  <c:v>57.3</c:v>
                </c:pt>
                <c:pt idx="4">
                  <c:v>11.1</c:v>
                </c:pt>
                <c:pt idx="5">
                  <c:v>46.6</c:v>
                </c:pt>
                <c:pt idx="6">
                  <c:v>30.8</c:v>
                </c:pt>
                <c:pt idx="7">
                  <c:v>31.2</c:v>
                </c:pt>
                <c:pt idx="8">
                  <c:v>21.5</c:v>
                </c:pt>
                <c:pt idx="9">
                  <c:v>18.7</c:v>
                </c:pt>
                <c:pt idx="10">
                  <c:v>7.9</c:v>
                </c:pt>
                <c:pt idx="11">
                  <c:v>5.5</c:v>
                </c:pt>
                <c:pt idx="12">
                  <c:v>6.4</c:v>
                </c:pt>
                <c:pt idx="13">
                  <c:v>4.5</c:v>
                </c:pt>
                <c:pt idx="14">
                  <c:v>3.5</c:v>
                </c:pt>
                <c:pt idx="15">
                  <c:v>3.9</c:v>
                </c:pt>
                <c:pt idx="16">
                  <c:v>3.5</c:v>
                </c:pt>
                <c:pt idx="17">
                  <c:v>3.7</c:v>
                </c:pt>
                <c:pt idx="18">
                  <c:v>3.5</c:v>
                </c:pt>
                <c:pt idx="19">
                  <c:v>3.5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Chung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Sốt</c:v>
                </c:pt>
                <c:pt idx="1">
                  <c:v>Da xung huyết</c:v>
                </c:pt>
                <c:pt idx="2">
                  <c:v>Đau cơ</c:v>
                </c:pt>
                <c:pt idx="3">
                  <c:v>Biểu hiện xuất huyết </c:v>
                </c:pt>
                <c:pt idx="4">
                  <c:v>Đau xương/ khớp</c:v>
                </c:pt>
                <c:pt idx="5">
                  <c:v>Buồn nôn và/hoặc nôn</c:v>
                </c:pt>
                <c:pt idx="6">
                  <c:v>Chán ăn</c:v>
                </c:pt>
                <c:pt idx="7">
                  <c:v>Đau bụng</c:v>
                </c:pt>
                <c:pt idx="8">
                  <c:v>Tiêu chảy</c:v>
                </c:pt>
                <c:pt idx="9">
                  <c:v>Ho</c:v>
                </c:pt>
                <c:pt idx="10">
                  <c:v>Đau họng</c:v>
                </c:pt>
                <c:pt idx="11">
                  <c:v>Đau hốc mắt</c:v>
                </c:pt>
                <c:pt idx="12">
                  <c:v>Xuất tiết mũi</c:v>
                </c:pt>
                <c:pt idx="13">
                  <c:v>Gan to</c:v>
                </c:pt>
                <c:pt idx="14">
                  <c:v>Phù</c:v>
                </c:pt>
                <c:pt idx="15">
                  <c:v>Hạch to</c:v>
                </c:pt>
                <c:pt idx="16">
                  <c:v>Suy hô hâp</c:v>
                </c:pt>
                <c:pt idx="17">
                  <c:v>Vàng da</c:v>
                </c:pt>
                <c:pt idx="18">
                  <c:v>Bứt rứt</c:v>
                </c:pt>
                <c:pt idx="19">
                  <c:v>Co giật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96.9</c:v>
                </c:pt>
                <c:pt idx="1">
                  <c:v>69.8</c:v>
                </c:pt>
                <c:pt idx="2">
                  <c:v>48.6</c:v>
                </c:pt>
                <c:pt idx="3">
                  <c:v>46.7</c:v>
                </c:pt>
                <c:pt idx="4">
                  <c:v>37.1</c:v>
                </c:pt>
                <c:pt idx="5">
                  <c:v>29.7</c:v>
                </c:pt>
                <c:pt idx="6">
                  <c:v>19.2</c:v>
                </c:pt>
                <c:pt idx="7">
                  <c:v>16.899999999999999</c:v>
                </c:pt>
                <c:pt idx="8">
                  <c:v>12.7</c:v>
                </c:pt>
                <c:pt idx="9">
                  <c:v>9.9</c:v>
                </c:pt>
                <c:pt idx="10">
                  <c:v>4.3</c:v>
                </c:pt>
                <c:pt idx="11">
                  <c:v>4.2</c:v>
                </c:pt>
                <c:pt idx="12">
                  <c:v>3</c:v>
                </c:pt>
                <c:pt idx="13">
                  <c:v>2.1</c:v>
                </c:pt>
                <c:pt idx="14">
                  <c:v>1.9</c:v>
                </c:pt>
                <c:pt idx="15">
                  <c:v>1.7</c:v>
                </c:pt>
                <c:pt idx="16">
                  <c:v>1.7</c:v>
                </c:pt>
                <c:pt idx="17">
                  <c:v>1.6</c:v>
                </c:pt>
                <c:pt idx="18">
                  <c:v>1.6</c:v>
                </c:pt>
                <c:pt idx="19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7639296"/>
        <c:axId val="147661568"/>
      </c:barChart>
      <c:catAx>
        <c:axId val="147639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147661568"/>
        <c:crosses val="autoZero"/>
        <c:auto val="1"/>
        <c:lblAlgn val="ctr"/>
        <c:lblOffset val="100"/>
        <c:noMultiLvlLbl val="0"/>
      </c:catAx>
      <c:valAx>
        <c:axId val="147661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14763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440072327407701"/>
          <c:y val="0.96024053382887598"/>
          <c:w val="0.169062287774776"/>
          <c:h val="3.5487166617664198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BVBNĐ TƯ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7897925679687598E-17"/>
                  <c:y val="0.250900365395501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3586717101538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5795851359376799E-17"/>
                  <c:y val="0.382519942360146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N1</c:v>
                </c:pt>
                <c:pt idx="1">
                  <c:v>N2</c:v>
                </c:pt>
                <c:pt idx="2">
                  <c:v>N3</c:v>
                </c:pt>
                <c:pt idx="3">
                  <c:v>N4</c:v>
                </c:pt>
                <c:pt idx="4">
                  <c:v>N5</c:v>
                </c:pt>
                <c:pt idx="5">
                  <c:v>N6</c:v>
                </c:pt>
                <c:pt idx="6">
                  <c:v>N7</c:v>
                </c:pt>
                <c:pt idx="7">
                  <c:v>N8</c:v>
                </c:pt>
                <c:pt idx="8">
                  <c:v>N9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38.799999999999997</c:v>
                </c:pt>
                <c:pt idx="1">
                  <c:v>38.4</c:v>
                </c:pt>
                <c:pt idx="2">
                  <c:v>39.4</c:v>
                </c:pt>
                <c:pt idx="3">
                  <c:v>40.700000000000003</c:v>
                </c:pt>
                <c:pt idx="4">
                  <c:v>41.3</c:v>
                </c:pt>
                <c:pt idx="5">
                  <c:v>41.5</c:v>
                </c:pt>
                <c:pt idx="6">
                  <c:v>41.3</c:v>
                </c:pt>
                <c:pt idx="7">
                  <c:v>40.700000000000003</c:v>
                </c:pt>
                <c:pt idx="8">
                  <c:v>40.4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BVBNĐ TPHCM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18156296639391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5795851359376799E-17"/>
                  <c:y val="0.379881117801451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0.351306417580155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0.315637640883125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N1</c:v>
                </c:pt>
                <c:pt idx="1">
                  <c:v>N2</c:v>
                </c:pt>
                <c:pt idx="2">
                  <c:v>N3</c:v>
                </c:pt>
                <c:pt idx="3">
                  <c:v>N4</c:v>
                </c:pt>
                <c:pt idx="4">
                  <c:v>N5</c:v>
                </c:pt>
                <c:pt idx="5">
                  <c:v>N6</c:v>
                </c:pt>
                <c:pt idx="6">
                  <c:v>N7</c:v>
                </c:pt>
                <c:pt idx="7">
                  <c:v>N8</c:v>
                </c:pt>
                <c:pt idx="8">
                  <c:v>N9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38.9</c:v>
                </c:pt>
                <c:pt idx="1">
                  <c:v>37.1</c:v>
                </c:pt>
                <c:pt idx="2">
                  <c:v>39.200000000000003</c:v>
                </c:pt>
                <c:pt idx="3">
                  <c:v>40.9</c:v>
                </c:pt>
                <c:pt idx="4">
                  <c:v>41.9</c:v>
                </c:pt>
                <c:pt idx="5">
                  <c:v>41.9</c:v>
                </c:pt>
                <c:pt idx="6">
                  <c:v>41.4</c:v>
                </c:pt>
                <c:pt idx="7">
                  <c:v>40.4</c:v>
                </c:pt>
                <c:pt idx="8">
                  <c:v>39.9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axId val="148249600"/>
        <c:axId val="14826892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CHUNG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209302325581402E-2"/>
                  <c:y val="-3.2679738562091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4031007751938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873385012919901E-2"/>
                  <c:y val="-4.5751633986928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679586563307497E-2"/>
                  <c:y val="-3.5947712418300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813953488372203E-2"/>
                  <c:y val="-2.94117647058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7881136950904501E-2"/>
                  <c:y val="-3.5947712418300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276485788113699E-2"/>
                  <c:y val="-2.94117647058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8062015503876E-2"/>
                  <c:y val="-2.9411764705882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0671834625322998E-2"/>
                  <c:y val="-2.614379084967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N1</c:v>
                </c:pt>
                <c:pt idx="1">
                  <c:v>N2</c:v>
                </c:pt>
                <c:pt idx="2">
                  <c:v>N3</c:v>
                </c:pt>
                <c:pt idx="3">
                  <c:v>N4</c:v>
                </c:pt>
                <c:pt idx="4">
                  <c:v>N5</c:v>
                </c:pt>
                <c:pt idx="5">
                  <c:v>N6</c:v>
                </c:pt>
                <c:pt idx="6">
                  <c:v>N7</c:v>
                </c:pt>
                <c:pt idx="7">
                  <c:v>N8</c:v>
                </c:pt>
                <c:pt idx="8">
                  <c:v>N9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38.799999999999997</c:v>
                </c:pt>
                <c:pt idx="1">
                  <c:v>37.9</c:v>
                </c:pt>
                <c:pt idx="2">
                  <c:v>39.299999999999997</c:v>
                </c:pt>
                <c:pt idx="3">
                  <c:v>40.799999999999997</c:v>
                </c:pt>
                <c:pt idx="4">
                  <c:v>41.5</c:v>
                </c:pt>
                <c:pt idx="5">
                  <c:v>41.6</c:v>
                </c:pt>
                <c:pt idx="6">
                  <c:v>41.3</c:v>
                </c:pt>
                <c:pt idx="7">
                  <c:v>40.6</c:v>
                </c:pt>
                <c:pt idx="8">
                  <c:v>40.200000000000003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249600"/>
        <c:axId val="148268928"/>
      </c:lineChart>
      <c:catAx>
        <c:axId val="14824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148268928"/>
        <c:crosses val="autoZero"/>
        <c:auto val="1"/>
        <c:lblAlgn val="ctr"/>
        <c:lblOffset val="100"/>
        <c:noMultiLvlLbl val="0"/>
      </c:catAx>
      <c:valAx>
        <c:axId val="1482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r>
                  <a:rPr lang="en-US" sz="16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Hct</a:t>
                </a:r>
                <a:r>
                  <a:rPr lang="en-US" sz="1600" baseline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 (%)</a:t>
                </a:r>
                <a:endParaRPr lang="en-US" sz="16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14824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600"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en-US" sz="2400" b="1" i="0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Tỷ lệ tăng men gan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&lt;80</c:v>
                </c:pt>
                <c:pt idx="1">
                  <c:v>81 - 200</c:v>
                </c:pt>
                <c:pt idx="2">
                  <c:v>201 - 400</c:v>
                </c:pt>
                <c:pt idx="3">
                  <c:v>401 - 1000</c:v>
                </c:pt>
                <c:pt idx="4">
                  <c:v>&gt;1000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47.2</c:v>
                </c:pt>
                <c:pt idx="1">
                  <c:v>32.200000000000003</c:v>
                </c:pt>
                <c:pt idx="2">
                  <c:v>11.5</c:v>
                </c:pt>
                <c:pt idx="3">
                  <c:v>6.7</c:v>
                </c:pt>
                <c:pt idx="4">
                  <c:v>2.4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&lt;80</c:v>
                </c:pt>
                <c:pt idx="1">
                  <c:v>81 - 200</c:v>
                </c:pt>
                <c:pt idx="2">
                  <c:v>201 - 400</c:v>
                </c:pt>
                <c:pt idx="3">
                  <c:v>401 - 1000</c:v>
                </c:pt>
                <c:pt idx="4">
                  <c:v>&gt;1000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62.8</c:v>
                </c:pt>
                <c:pt idx="1">
                  <c:v>23.5</c:v>
                </c:pt>
                <c:pt idx="2">
                  <c:v>8.4</c:v>
                </c:pt>
                <c:pt idx="3">
                  <c:v>4.5</c:v>
                </c:pt>
                <c:pt idx="4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8041728"/>
        <c:axId val="148043264"/>
      </c:barChart>
      <c:catAx>
        <c:axId val="148041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148043264"/>
        <c:crosses val="autoZero"/>
        <c:auto val="1"/>
        <c:lblAlgn val="ctr"/>
        <c:lblOffset val="100"/>
        <c:noMultiLvlLbl val="0"/>
      </c:catAx>
      <c:valAx>
        <c:axId val="1480432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804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 sz="1600"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#2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#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34065-79A6-400E-B8DF-E383BD11D0FF}" type="doc">
      <dgm:prSet loTypeId="urn:microsoft.com/office/officeart/2005/8/layout/hProcess4#2" loCatId="process" qsTypeId="urn:microsoft.com/office/officeart/2005/8/quickstyle/simple5#3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FC942B11-4181-40AB-BBD5-FC7F8BB803FC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800" dirty="0">
              <a:latin typeface="Arial" panose="020B0604020202020204" pitchFamily="34" charset="0"/>
              <a:cs typeface="Arial" panose="020B0604020202020204" pitchFamily="34" charset="0"/>
            </a:rPr>
            <a:t>MÔI TRƯỜNG</a:t>
          </a:r>
        </a:p>
      </dgm:t>
    </dgm:pt>
    <dgm:pt modelId="{28DC75F8-C54E-4E69-8CCF-E06CB06C40CD}" type="parTrans" cxnId="{1F543687-F724-4223-9022-0F3D3BA92AAF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8DC7E3-AEB7-44EA-9930-1268689622D3}" type="sibTrans" cxnId="{1F543687-F724-4223-9022-0F3D3BA92AAF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46750D-ED68-4CD5-8F32-7E8B0F1CE6B0}">
      <dgm:prSet phldrT="[Text]"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DDEA82-C7D5-44D3-B0F6-4D228A394DD9}" type="parTrans" cxnId="{00F1AAF2-1B1D-4678-A544-4C653BBFF0E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6BAD08-138E-42F3-8238-E10CEC9B1DF3}" type="sibTrans" cxnId="{00F1AAF2-1B1D-4678-A544-4C653BBFF0E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42CDB-C35C-497A-87A5-E5C865FD281A}">
      <dgm:prSet phldrT="[Text]" custT="1"/>
      <dgm:spPr/>
      <dgm:t>
        <a:bodyPr/>
        <a:lstStyle/>
        <a:p>
          <a:r>
            <a:rPr lang="vi-VN" sz="2000" dirty="0" smtClean="0">
              <a:latin typeface="Arial" panose="020B0604020202020204" pitchFamily="34" charset="0"/>
              <a:cs typeface="Arial" panose="020B0604020202020204" pitchFamily="34" charset="0"/>
            </a:rPr>
            <a:t>BIẾN ĐỔI KHÍ HẬU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1DB699-1A32-4A34-B8C3-125B45842553}" type="parTrans" cxnId="{0BF2CB91-FDF4-4722-87B9-1C852DCFF93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E916D-A220-4E1C-AAA1-DA5B0A459BC2}" type="sibTrans" cxnId="{0BF2CB91-FDF4-4722-87B9-1C852DCFF93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FFCA55-F7A5-4282-B63A-44414468C110}">
      <dgm:prSet phldrT="[Text]" phldr="1" custT="1"/>
      <dgm:spPr/>
      <dgm:t>
        <a:bodyPr/>
        <a:lstStyle/>
        <a:p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E4252C-5E8A-44B7-B8AB-A7E736F4C63A}" type="parTrans" cxnId="{9B5AEDEB-7F5C-4202-BE83-6812C773F3B9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502ED9-CCFE-4A18-B935-FCAE3A465A38}" type="sibTrans" cxnId="{9B5AEDEB-7F5C-4202-BE83-6812C773F3B9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7BF6B-086E-408C-B122-08321A03B6D1}">
      <dgm:prSet phldrT="[Text]" custT="1"/>
      <dgm:spPr/>
      <dgm:t>
        <a:bodyPr/>
        <a:lstStyle/>
        <a:p>
          <a:r>
            <a:rPr lang="vi-VN" sz="2000" dirty="0" smtClean="0">
              <a:latin typeface="Arial" panose="020B0604020202020204" pitchFamily="34" charset="0"/>
              <a:cs typeface="Arial" panose="020B0604020202020204" pitchFamily="34" charset="0"/>
            </a:rPr>
            <a:t>VECTO TRUYỀN BỆNH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9EE02F-C563-4F82-8802-6C07A5BE9D6D}" type="parTrans" cxnId="{11D847DA-C566-494B-8A98-3994AAAA2C8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DBF88-4E94-43D6-80B4-1890B5230817}" type="sibTrans" cxnId="{11D847DA-C566-494B-8A98-3994AAAA2C8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204B1B-67C6-449F-A0CF-0E902749D39D}" type="pres">
      <dgm:prSet presAssocID="{1F734065-79A6-400E-B8DF-E383BD11D0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D9453-2653-49E3-80CB-B2D1F018B5EC}" type="pres">
      <dgm:prSet presAssocID="{1F734065-79A6-400E-B8DF-E383BD11D0FF}" presName="tSp" presStyleCnt="0"/>
      <dgm:spPr/>
    </dgm:pt>
    <dgm:pt modelId="{22594F78-8BC1-41BB-B742-71397D1F1446}" type="pres">
      <dgm:prSet presAssocID="{1F734065-79A6-400E-B8DF-E383BD11D0FF}" presName="bSp" presStyleCnt="0"/>
      <dgm:spPr/>
    </dgm:pt>
    <dgm:pt modelId="{5BE7F13F-89BD-454E-9F8D-D71D655FA28B}" type="pres">
      <dgm:prSet presAssocID="{1F734065-79A6-400E-B8DF-E383BD11D0FF}" presName="process" presStyleCnt="0"/>
      <dgm:spPr/>
    </dgm:pt>
    <dgm:pt modelId="{3714E7CF-6C06-4F2A-9F12-628FDFCFE16E}" type="pres">
      <dgm:prSet presAssocID="{FC942B11-4181-40AB-BBD5-FC7F8BB803FC}" presName="composite1" presStyleCnt="0"/>
      <dgm:spPr/>
    </dgm:pt>
    <dgm:pt modelId="{BA18E86F-BB9E-4D2D-A2CF-EF068C82963A}" type="pres">
      <dgm:prSet presAssocID="{FC942B11-4181-40AB-BBD5-FC7F8BB803FC}" presName="dummyNode1" presStyleLbl="node1" presStyleIdx="0" presStyleCnt="2"/>
      <dgm:spPr/>
    </dgm:pt>
    <dgm:pt modelId="{2CB97619-B5D3-4207-8C3E-A856C9690461}" type="pres">
      <dgm:prSet presAssocID="{FC942B11-4181-40AB-BBD5-FC7F8BB803FC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C2CEB-403F-40D2-B029-45C608236774}" type="pres">
      <dgm:prSet presAssocID="{FC942B11-4181-40AB-BBD5-FC7F8BB803FC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24B82-19D7-42EE-B1B3-D7C5244C4786}" type="pres">
      <dgm:prSet presAssocID="{FC942B11-4181-40AB-BBD5-FC7F8BB803FC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B4C0E-AE0A-434B-B5F5-B36AF6184E6C}" type="pres">
      <dgm:prSet presAssocID="{FC942B11-4181-40AB-BBD5-FC7F8BB803FC}" presName="connSite1" presStyleCnt="0"/>
      <dgm:spPr/>
    </dgm:pt>
    <dgm:pt modelId="{63020B91-9E57-483C-8A78-0E3DE00EC4B2}" type="pres">
      <dgm:prSet presAssocID="{DF8DC7E3-AEB7-44EA-9930-1268689622D3}" presName="Name9" presStyleLbl="sibTrans2D1" presStyleIdx="0" presStyleCnt="1"/>
      <dgm:spPr/>
      <dgm:t>
        <a:bodyPr/>
        <a:lstStyle/>
        <a:p>
          <a:endParaRPr lang="en-US"/>
        </a:p>
      </dgm:t>
    </dgm:pt>
    <dgm:pt modelId="{B39CF286-3854-4C34-923F-D116C235CB81}" type="pres">
      <dgm:prSet presAssocID="{5DFFCA55-F7A5-4282-B63A-44414468C110}" presName="composite2" presStyleCnt="0"/>
      <dgm:spPr/>
    </dgm:pt>
    <dgm:pt modelId="{CD5678EC-AAEA-4F65-BE21-AF5D00CCB331}" type="pres">
      <dgm:prSet presAssocID="{5DFFCA55-F7A5-4282-B63A-44414468C110}" presName="dummyNode2" presStyleLbl="node1" presStyleIdx="0" presStyleCnt="2"/>
      <dgm:spPr/>
    </dgm:pt>
    <dgm:pt modelId="{EE2022F6-8C25-4F97-A61E-71FF21599801}" type="pres">
      <dgm:prSet presAssocID="{5DFFCA55-F7A5-4282-B63A-44414468C110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96365-3CB4-4FEE-B3E2-50BCB23B5FAB}" type="pres">
      <dgm:prSet presAssocID="{5DFFCA55-F7A5-4282-B63A-44414468C110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F3F6E-E7D3-4DEE-A3DA-754057C90C8F}" type="pres">
      <dgm:prSet presAssocID="{5DFFCA55-F7A5-4282-B63A-44414468C110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9E814-C8DE-4038-B492-6D9BAD40C272}" type="pres">
      <dgm:prSet presAssocID="{5DFFCA55-F7A5-4282-B63A-44414468C110}" presName="connSite2" presStyleCnt="0"/>
      <dgm:spPr/>
    </dgm:pt>
  </dgm:ptLst>
  <dgm:cxnLst>
    <dgm:cxn modelId="{AD242BFF-9BEF-4F96-9074-1E78C17878E8}" type="presOf" srcId="{DF8DC7E3-AEB7-44EA-9930-1268689622D3}" destId="{63020B91-9E57-483C-8A78-0E3DE00EC4B2}" srcOrd="0" destOrd="0" presId="urn:microsoft.com/office/officeart/2005/8/layout/hProcess4#2"/>
    <dgm:cxn modelId="{00F1AAF2-1B1D-4678-A544-4C653BBFF0E5}" srcId="{FC942B11-4181-40AB-BBD5-FC7F8BB803FC}" destId="{8B46750D-ED68-4CD5-8F32-7E8B0F1CE6B0}" srcOrd="0" destOrd="0" parTransId="{DCDDEA82-C7D5-44D3-B0F6-4D228A394DD9}" sibTransId="{9B6BAD08-138E-42F3-8238-E10CEC9B1DF3}"/>
    <dgm:cxn modelId="{B7B7C96E-6A09-4B4C-8C44-415877B9965D}" type="presOf" srcId="{8B46750D-ED68-4CD5-8F32-7E8B0F1CE6B0}" destId="{F22C2CEB-403F-40D2-B029-45C608236774}" srcOrd="1" destOrd="0" presId="urn:microsoft.com/office/officeart/2005/8/layout/hProcess4#2"/>
    <dgm:cxn modelId="{82CA5746-1A87-47A6-A69D-DD8E640A702E}" type="presOf" srcId="{1F734065-79A6-400E-B8DF-E383BD11D0FF}" destId="{00204B1B-67C6-449F-A0CF-0E902749D39D}" srcOrd="0" destOrd="0" presId="urn:microsoft.com/office/officeart/2005/8/layout/hProcess4#2"/>
    <dgm:cxn modelId="{D4196A3B-3F75-4C9E-94BF-39CB1E3400CC}" type="presOf" srcId="{49142CDB-C35C-497A-87A5-E5C865FD281A}" destId="{F22C2CEB-403F-40D2-B029-45C608236774}" srcOrd="1" destOrd="1" presId="urn:microsoft.com/office/officeart/2005/8/layout/hProcess4#2"/>
    <dgm:cxn modelId="{0BF2CB91-FDF4-4722-87B9-1C852DCFF93E}" srcId="{FC942B11-4181-40AB-BBD5-FC7F8BB803FC}" destId="{49142CDB-C35C-497A-87A5-E5C865FD281A}" srcOrd="1" destOrd="0" parTransId="{BE1DB699-1A32-4A34-B8C3-125B45842553}" sibTransId="{36DE916D-A220-4E1C-AAA1-DA5B0A459BC2}"/>
    <dgm:cxn modelId="{DABA027A-E21C-47C2-938D-93299A7847DF}" type="presOf" srcId="{49142CDB-C35C-497A-87A5-E5C865FD281A}" destId="{2CB97619-B5D3-4207-8C3E-A856C9690461}" srcOrd="0" destOrd="1" presId="urn:microsoft.com/office/officeart/2005/8/layout/hProcess4#2"/>
    <dgm:cxn modelId="{BF9436D2-4EF6-4750-AC8E-7BD3510AEED7}" type="presOf" srcId="{FC942B11-4181-40AB-BBD5-FC7F8BB803FC}" destId="{89424B82-19D7-42EE-B1B3-D7C5244C4786}" srcOrd="0" destOrd="0" presId="urn:microsoft.com/office/officeart/2005/8/layout/hProcess4#2"/>
    <dgm:cxn modelId="{1F543687-F724-4223-9022-0F3D3BA92AAF}" srcId="{1F734065-79A6-400E-B8DF-E383BD11D0FF}" destId="{FC942B11-4181-40AB-BBD5-FC7F8BB803FC}" srcOrd="0" destOrd="0" parTransId="{28DC75F8-C54E-4E69-8CCF-E06CB06C40CD}" sibTransId="{DF8DC7E3-AEB7-44EA-9930-1268689622D3}"/>
    <dgm:cxn modelId="{11D847DA-C566-494B-8A98-3994AAAA2C83}" srcId="{5DFFCA55-F7A5-4282-B63A-44414468C110}" destId="{4E77BF6B-086E-408C-B122-08321A03B6D1}" srcOrd="0" destOrd="0" parTransId="{F09EE02F-C563-4F82-8802-6C07A5BE9D6D}" sibTransId="{E75DBF88-4E94-43D6-80B4-1890B5230817}"/>
    <dgm:cxn modelId="{6722E48F-935D-4C19-8CEB-6D54537E65D0}" type="presOf" srcId="{5DFFCA55-F7A5-4282-B63A-44414468C110}" destId="{CA8F3F6E-E7D3-4DEE-A3DA-754057C90C8F}" srcOrd="0" destOrd="0" presId="urn:microsoft.com/office/officeart/2005/8/layout/hProcess4#2"/>
    <dgm:cxn modelId="{7015485B-6CD2-449F-B305-D724EA638571}" type="presOf" srcId="{4E77BF6B-086E-408C-B122-08321A03B6D1}" destId="{7CA96365-3CB4-4FEE-B3E2-50BCB23B5FAB}" srcOrd="1" destOrd="0" presId="urn:microsoft.com/office/officeart/2005/8/layout/hProcess4#2"/>
    <dgm:cxn modelId="{B75FFC23-E112-4665-B768-D0074E310889}" type="presOf" srcId="{8B46750D-ED68-4CD5-8F32-7E8B0F1CE6B0}" destId="{2CB97619-B5D3-4207-8C3E-A856C9690461}" srcOrd="0" destOrd="0" presId="urn:microsoft.com/office/officeart/2005/8/layout/hProcess4#2"/>
    <dgm:cxn modelId="{096A7810-A324-4CF0-8895-3929E0A4A3C5}" type="presOf" srcId="{4E77BF6B-086E-408C-B122-08321A03B6D1}" destId="{EE2022F6-8C25-4F97-A61E-71FF21599801}" srcOrd="0" destOrd="0" presId="urn:microsoft.com/office/officeart/2005/8/layout/hProcess4#2"/>
    <dgm:cxn modelId="{9B5AEDEB-7F5C-4202-BE83-6812C773F3B9}" srcId="{1F734065-79A6-400E-B8DF-E383BD11D0FF}" destId="{5DFFCA55-F7A5-4282-B63A-44414468C110}" srcOrd="1" destOrd="0" parTransId="{44E4252C-5E8A-44B7-B8AB-A7E736F4C63A}" sibTransId="{5C502ED9-CCFE-4A18-B935-FCAE3A465A38}"/>
    <dgm:cxn modelId="{C9DE185D-E3A0-4AEA-995B-82C869A42491}" type="presParOf" srcId="{00204B1B-67C6-449F-A0CF-0E902749D39D}" destId="{3AAD9453-2653-49E3-80CB-B2D1F018B5EC}" srcOrd="0" destOrd="0" presId="urn:microsoft.com/office/officeart/2005/8/layout/hProcess4#2"/>
    <dgm:cxn modelId="{6D8C87EC-00DC-4EB7-ADC3-33494BD71B37}" type="presParOf" srcId="{00204B1B-67C6-449F-A0CF-0E902749D39D}" destId="{22594F78-8BC1-41BB-B742-71397D1F1446}" srcOrd="1" destOrd="0" presId="urn:microsoft.com/office/officeart/2005/8/layout/hProcess4#2"/>
    <dgm:cxn modelId="{F34A04A9-E49E-4ED2-BBD8-9F77910836C8}" type="presParOf" srcId="{00204B1B-67C6-449F-A0CF-0E902749D39D}" destId="{5BE7F13F-89BD-454E-9F8D-D71D655FA28B}" srcOrd="2" destOrd="0" presId="urn:microsoft.com/office/officeart/2005/8/layout/hProcess4#2"/>
    <dgm:cxn modelId="{CD0E2548-272B-44CA-8A34-A8C782158E6A}" type="presParOf" srcId="{5BE7F13F-89BD-454E-9F8D-D71D655FA28B}" destId="{3714E7CF-6C06-4F2A-9F12-628FDFCFE16E}" srcOrd="0" destOrd="0" presId="urn:microsoft.com/office/officeart/2005/8/layout/hProcess4#2"/>
    <dgm:cxn modelId="{F67558B6-5C48-4EFE-B454-1D050BCC3067}" type="presParOf" srcId="{3714E7CF-6C06-4F2A-9F12-628FDFCFE16E}" destId="{BA18E86F-BB9E-4D2D-A2CF-EF068C82963A}" srcOrd="0" destOrd="0" presId="urn:microsoft.com/office/officeart/2005/8/layout/hProcess4#2"/>
    <dgm:cxn modelId="{B1308227-09BF-4022-AAB0-26703079B92F}" type="presParOf" srcId="{3714E7CF-6C06-4F2A-9F12-628FDFCFE16E}" destId="{2CB97619-B5D3-4207-8C3E-A856C9690461}" srcOrd="1" destOrd="0" presId="urn:microsoft.com/office/officeart/2005/8/layout/hProcess4#2"/>
    <dgm:cxn modelId="{78F6A943-75CF-4A05-ABF9-79982E2DB5EE}" type="presParOf" srcId="{3714E7CF-6C06-4F2A-9F12-628FDFCFE16E}" destId="{F22C2CEB-403F-40D2-B029-45C608236774}" srcOrd="2" destOrd="0" presId="urn:microsoft.com/office/officeart/2005/8/layout/hProcess4#2"/>
    <dgm:cxn modelId="{DAF76B28-9C82-45E4-B455-6A01A4881FF9}" type="presParOf" srcId="{3714E7CF-6C06-4F2A-9F12-628FDFCFE16E}" destId="{89424B82-19D7-42EE-B1B3-D7C5244C4786}" srcOrd="3" destOrd="0" presId="urn:microsoft.com/office/officeart/2005/8/layout/hProcess4#2"/>
    <dgm:cxn modelId="{BFDC7B45-2217-44CB-A623-EC4CBD7EB9B3}" type="presParOf" srcId="{3714E7CF-6C06-4F2A-9F12-628FDFCFE16E}" destId="{6F1B4C0E-AE0A-434B-B5F5-B36AF6184E6C}" srcOrd="4" destOrd="0" presId="urn:microsoft.com/office/officeart/2005/8/layout/hProcess4#2"/>
    <dgm:cxn modelId="{E1BB3C05-80C2-4AB6-AEE0-605775E1DBF0}" type="presParOf" srcId="{5BE7F13F-89BD-454E-9F8D-D71D655FA28B}" destId="{63020B91-9E57-483C-8A78-0E3DE00EC4B2}" srcOrd="1" destOrd="0" presId="urn:microsoft.com/office/officeart/2005/8/layout/hProcess4#2"/>
    <dgm:cxn modelId="{55C3CEEE-9740-4B6E-B4C6-DA39B32CDF60}" type="presParOf" srcId="{5BE7F13F-89BD-454E-9F8D-D71D655FA28B}" destId="{B39CF286-3854-4C34-923F-D116C235CB81}" srcOrd="2" destOrd="0" presId="urn:microsoft.com/office/officeart/2005/8/layout/hProcess4#2"/>
    <dgm:cxn modelId="{30F58BCA-B61A-47B3-8F5A-8110C661C0C5}" type="presParOf" srcId="{B39CF286-3854-4C34-923F-D116C235CB81}" destId="{CD5678EC-AAEA-4F65-BE21-AF5D00CCB331}" srcOrd="0" destOrd="0" presId="urn:microsoft.com/office/officeart/2005/8/layout/hProcess4#2"/>
    <dgm:cxn modelId="{60C34EB7-A197-42D1-AD30-4DDE297E4B05}" type="presParOf" srcId="{B39CF286-3854-4C34-923F-D116C235CB81}" destId="{EE2022F6-8C25-4F97-A61E-71FF21599801}" srcOrd="1" destOrd="0" presId="urn:microsoft.com/office/officeart/2005/8/layout/hProcess4#2"/>
    <dgm:cxn modelId="{12701D1A-EE66-444E-AEAA-35B35D15E70A}" type="presParOf" srcId="{B39CF286-3854-4C34-923F-D116C235CB81}" destId="{7CA96365-3CB4-4FEE-B3E2-50BCB23B5FAB}" srcOrd="2" destOrd="0" presId="urn:microsoft.com/office/officeart/2005/8/layout/hProcess4#2"/>
    <dgm:cxn modelId="{D171D629-5590-4E95-9612-4263CE4C89CF}" type="presParOf" srcId="{B39CF286-3854-4C34-923F-D116C235CB81}" destId="{CA8F3F6E-E7D3-4DEE-A3DA-754057C90C8F}" srcOrd="3" destOrd="0" presId="urn:microsoft.com/office/officeart/2005/8/layout/hProcess4#2"/>
    <dgm:cxn modelId="{AB1EEAB1-828D-485B-A338-C082DCC2D1CC}" type="presParOf" srcId="{B39CF286-3854-4C34-923F-D116C235CB81}" destId="{3D49E814-C8DE-4038-B492-6D9BAD40C272}" srcOrd="4" destOrd="0" presId="urn:microsoft.com/office/officeart/2005/8/layout/hProcess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8C4FCA-4FDA-4D2B-A1B9-7FB3A902588B}" type="doc">
      <dgm:prSet loTypeId="urn:microsoft.com/office/officeart/2005/8/layout/arrow4" loCatId="relationship" qsTypeId="urn:microsoft.com/office/officeart/2005/8/quickstyle/simple1#8" qsCatId="simple" csTypeId="urn:microsoft.com/office/officeart/2005/8/colors/colorful3#2" csCatId="accent1" phldr="0"/>
      <dgm:spPr/>
      <dgm:t>
        <a:bodyPr/>
        <a:lstStyle/>
        <a:p>
          <a:endParaRPr lang="en-US"/>
        </a:p>
      </dgm:t>
    </dgm:pt>
    <dgm:pt modelId="{7B1AF798-3020-43E5-A7E8-B892016EA11A}">
      <dgm:prSet phldrT="[Text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-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Hiệu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lực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của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vắc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xin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trong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25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th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kể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từ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khi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tiêm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mũi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đầu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tiên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ở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nhóm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 9-16 T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là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65.6% (95% CI 60.7-69.9)</a:t>
          </a:r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-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Hiệu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quả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bảo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vệ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cao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hơn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đối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với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týp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DENV3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và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DENV4;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trẻ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lớn</a:t>
          </a:r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-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Giảm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tỷ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lệ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nhập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viện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và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các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ca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nặng</a:t>
          </a:r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-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Khu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vực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nguy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cơ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lây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lan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cao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có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thể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giảm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số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SXHD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nhập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viện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từ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10</a:t>
          </a:r>
          <a:r>
            <a:rPr lang="vi-VN" alt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-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30%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trong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thời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gian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30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năm</a:t>
          </a:r>
        </a:p>
      </dgm:t>
    </dgm:pt>
    <dgm:pt modelId="{96C40AF6-5BC3-4D98-8E7B-50F7E2ADE90A}" type="parTrans" cxnId="{343CA914-7657-4D5A-92C4-D578210429E4}">
      <dgm:prSet/>
      <dgm:spPr/>
      <dgm:t>
        <a:bodyPr/>
        <a:lstStyle/>
        <a:p>
          <a:endParaRPr lang="en-US"/>
        </a:p>
      </dgm:t>
    </dgm:pt>
    <dgm:pt modelId="{C4214B39-39B4-4218-A686-EEE5B93118AF}" type="sibTrans" cxnId="{343CA914-7657-4D5A-92C4-D578210429E4}">
      <dgm:prSet/>
      <dgm:spPr/>
      <dgm:t>
        <a:bodyPr/>
        <a:lstStyle/>
        <a:p>
          <a:endParaRPr lang="en-US"/>
        </a:p>
      </dgm:t>
    </dgm:pt>
    <dgm:pt modelId="{E2F0057E-C5B0-48AA-91AA-345F603FAE6F}">
      <dgm:prSet phldrT="[Text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-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Số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ca SXHD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nhập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viện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ở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nhóm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2-5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tuổi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của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thử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nghiệm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tại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Châu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Á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đã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gia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tăng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có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ý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nghĩa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thống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kê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trong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năm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thứ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3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kể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từ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khi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tiêm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mũi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đầu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tiên</a:t>
          </a:r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-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Khu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vực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nguy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cơ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lây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lan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thấp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thì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lợi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ích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cũng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thấp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rPr>
            <a:t>.</a:t>
          </a:r>
        </a:p>
      </dgm:t>
    </dgm:pt>
    <dgm:pt modelId="{898030BE-FDAC-4D4F-839D-F7F6E16890BB}" type="parTrans" cxnId="{7DF33BB8-8288-4394-AB01-0FF417B4A2AB}">
      <dgm:prSet/>
      <dgm:spPr/>
      <dgm:t>
        <a:bodyPr/>
        <a:lstStyle/>
        <a:p>
          <a:endParaRPr lang="en-US"/>
        </a:p>
      </dgm:t>
    </dgm:pt>
    <dgm:pt modelId="{EB7BB926-6E74-4270-831A-8AF5DC8EF5B2}" type="sibTrans" cxnId="{7DF33BB8-8288-4394-AB01-0FF417B4A2AB}">
      <dgm:prSet/>
      <dgm:spPr/>
      <dgm:t>
        <a:bodyPr/>
        <a:lstStyle/>
        <a:p>
          <a:endParaRPr lang="en-US"/>
        </a:p>
      </dgm:t>
    </dgm:pt>
    <dgm:pt modelId="{2BFD1A69-5BB9-4CAC-A737-3784455F61F7}" type="pres">
      <dgm:prSet presAssocID="{8C8C4FCA-4FDA-4D2B-A1B9-7FB3A902588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259D5C-B9B6-4B26-AC56-E4A348CC4A21}" type="pres">
      <dgm:prSet presAssocID="{7B1AF798-3020-43E5-A7E8-B892016EA11A}" presName="upArrow" presStyleLbl="node1" presStyleIdx="0" presStyleCnt="2"/>
      <dgm:spPr/>
    </dgm:pt>
    <dgm:pt modelId="{C466879C-C2A5-4914-8F65-024846BDDC07}" type="pres">
      <dgm:prSet presAssocID="{7B1AF798-3020-43E5-A7E8-B892016EA11A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14375-90CA-4367-B22C-314399C789AB}" type="pres">
      <dgm:prSet presAssocID="{E2F0057E-C5B0-48AA-91AA-345F603FAE6F}" presName="downArrow" presStyleLbl="node1" presStyleIdx="1" presStyleCnt="2"/>
      <dgm:spPr/>
    </dgm:pt>
    <dgm:pt modelId="{996ACFC2-1CC3-42AA-A201-3417FF1E26EE}" type="pres">
      <dgm:prSet presAssocID="{E2F0057E-C5B0-48AA-91AA-345F603FAE6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3CA914-7657-4D5A-92C4-D578210429E4}" srcId="{8C8C4FCA-4FDA-4D2B-A1B9-7FB3A902588B}" destId="{7B1AF798-3020-43E5-A7E8-B892016EA11A}" srcOrd="0" destOrd="0" parTransId="{96C40AF6-5BC3-4D98-8E7B-50F7E2ADE90A}" sibTransId="{C4214B39-39B4-4218-A686-EEE5B93118AF}"/>
    <dgm:cxn modelId="{1AECB3F2-8968-4B12-B9E5-0620AA655015}" type="presOf" srcId="{E2F0057E-C5B0-48AA-91AA-345F603FAE6F}" destId="{996ACFC2-1CC3-42AA-A201-3417FF1E26EE}" srcOrd="0" destOrd="0" presId="urn:microsoft.com/office/officeart/2005/8/layout/arrow4"/>
    <dgm:cxn modelId="{AAD42387-F045-475A-93D9-7C0182AB93F7}" type="presOf" srcId="{7B1AF798-3020-43E5-A7E8-B892016EA11A}" destId="{C466879C-C2A5-4914-8F65-024846BDDC07}" srcOrd="0" destOrd="0" presId="urn:microsoft.com/office/officeart/2005/8/layout/arrow4"/>
    <dgm:cxn modelId="{7DF33BB8-8288-4394-AB01-0FF417B4A2AB}" srcId="{8C8C4FCA-4FDA-4D2B-A1B9-7FB3A902588B}" destId="{E2F0057E-C5B0-48AA-91AA-345F603FAE6F}" srcOrd="1" destOrd="0" parTransId="{898030BE-FDAC-4D4F-839D-F7F6E16890BB}" sibTransId="{EB7BB926-6E74-4270-831A-8AF5DC8EF5B2}"/>
    <dgm:cxn modelId="{4422FECD-5EBF-4326-9CAB-291F6BE6C4BD}" type="presOf" srcId="{8C8C4FCA-4FDA-4D2B-A1B9-7FB3A902588B}" destId="{2BFD1A69-5BB9-4CAC-A737-3784455F61F7}" srcOrd="0" destOrd="0" presId="urn:microsoft.com/office/officeart/2005/8/layout/arrow4"/>
    <dgm:cxn modelId="{0498CC16-D2FC-4F68-BBED-692609C2A9F4}" type="presParOf" srcId="{2BFD1A69-5BB9-4CAC-A737-3784455F61F7}" destId="{13259D5C-B9B6-4B26-AC56-E4A348CC4A21}" srcOrd="0" destOrd="0" presId="urn:microsoft.com/office/officeart/2005/8/layout/arrow4"/>
    <dgm:cxn modelId="{911A0B5F-4A97-4100-A6E3-35C16E1AE487}" type="presParOf" srcId="{2BFD1A69-5BB9-4CAC-A737-3784455F61F7}" destId="{C466879C-C2A5-4914-8F65-024846BDDC07}" srcOrd="1" destOrd="0" presId="urn:microsoft.com/office/officeart/2005/8/layout/arrow4"/>
    <dgm:cxn modelId="{E920F6A6-6C2B-49B3-B788-06CBBDC75185}" type="presParOf" srcId="{2BFD1A69-5BB9-4CAC-A737-3784455F61F7}" destId="{98D14375-90CA-4367-B22C-314399C789AB}" srcOrd="2" destOrd="0" presId="urn:microsoft.com/office/officeart/2005/8/layout/arrow4"/>
    <dgm:cxn modelId="{F7784D34-CAC8-4E60-A230-C969E59B523A}" type="presParOf" srcId="{2BFD1A69-5BB9-4CAC-A737-3784455F61F7}" destId="{996ACFC2-1CC3-42AA-A201-3417FF1E26E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3706E8-F759-4D5B-BFAE-C840F342FB72}" type="doc">
      <dgm:prSet loTypeId="urn:microsoft.com/office/officeart/2005/8/layout/vList3#1" loCatId="list" qsTypeId="urn:microsoft.com/office/officeart/2005/8/quickstyle/simple1#10" qsCatId="simple" csTypeId="urn:microsoft.com/office/officeart/2005/8/colors/colorful3#3" csCatId="colorful" phldr="1"/>
      <dgm:spPr/>
    </dgm:pt>
    <dgm:pt modelId="{3047C35A-098E-4137-9B89-C8AFE37D7C1F}">
      <dgm:prSet phldrT="[Text]" custT="1"/>
      <dgm:spPr/>
      <dgm:t>
        <a:bodyPr/>
        <a:lstStyle/>
        <a:p>
          <a:pPr algn="just"/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cân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nhắc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đưa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vắc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xin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này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vào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chương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tiêm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chủng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ở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khu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vực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lưu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. 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C6C73-EA3D-48F3-B1AF-CC983C5A6BF2}" type="parTrans" cxnId="{218ABA07-FA16-4E8C-9357-4785ADA97F00}">
      <dgm:prSet/>
      <dgm:spPr/>
      <dgm:t>
        <a:bodyPr/>
        <a:lstStyle/>
        <a:p>
          <a:pPr algn="just"/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C1800-CE0E-4A72-A0E8-D09BE5972AEE}" type="sibTrans" cxnId="{218ABA07-FA16-4E8C-9357-4785ADA97F00}">
      <dgm:prSet/>
      <dgm:spPr/>
      <dgm:t>
        <a:bodyPr/>
        <a:lstStyle/>
        <a:p>
          <a:pPr algn="just"/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12D616-CC50-4CE7-86A4-7980E2077DFB}">
      <dgm:prSet phldrT="[Text]" custT="1"/>
      <dgm:spPr/>
      <dgm:t>
        <a:bodyPr/>
        <a:lstStyle/>
        <a:p>
          <a:pPr algn="just"/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khuyến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ở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khu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vực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lưu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thấp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A6B690-5DBC-42BE-9A71-205F0DDC35C1}" type="parTrans" cxnId="{8B4A3146-99E2-4C4F-A550-5AAAF4D46309}">
      <dgm:prSet/>
      <dgm:spPr/>
      <dgm:t>
        <a:bodyPr/>
        <a:lstStyle/>
        <a:p>
          <a:pPr algn="just"/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B6D1D1-F56C-4153-B813-AEE95AC3108B}" type="sibTrans" cxnId="{8B4A3146-99E2-4C4F-A550-5AAAF4D46309}">
      <dgm:prSet/>
      <dgm:spPr/>
      <dgm:t>
        <a:bodyPr/>
        <a:lstStyle/>
        <a:p>
          <a:pPr algn="just"/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6CA59-F76C-4E48-A42C-E2CF1A8781BB}">
      <dgm:prSet phldrT="[Text]" custT="1"/>
      <dgm:spPr/>
      <dgm:t>
        <a:bodyPr/>
        <a:lstStyle/>
        <a:p>
          <a:pPr algn="just"/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khuyến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dưới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9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tuổi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2CE6D1-C6A6-4E9B-83ED-C4EC2478A134}" type="parTrans" cxnId="{AA4E5733-5868-4702-B97A-E843EF4DC821}">
      <dgm:prSet/>
      <dgm:spPr/>
      <dgm:t>
        <a:bodyPr/>
        <a:lstStyle/>
        <a:p>
          <a:pPr algn="just"/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55A3FB-26FD-472D-9642-BBD48C375AA8}" type="sibTrans" cxnId="{AA4E5733-5868-4702-B97A-E843EF4DC821}">
      <dgm:prSet/>
      <dgm:spPr/>
      <dgm:t>
        <a:bodyPr/>
        <a:lstStyle/>
        <a:p>
          <a:pPr algn="just"/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AB0D68-499A-4CFC-A714-B097BA48EF7E}" type="pres">
      <dgm:prSet presAssocID="{873706E8-F759-4D5B-BFAE-C840F342FB72}" presName="linearFlow" presStyleCnt="0">
        <dgm:presLayoutVars>
          <dgm:dir/>
          <dgm:resizeHandles val="exact"/>
        </dgm:presLayoutVars>
      </dgm:prSet>
      <dgm:spPr/>
    </dgm:pt>
    <dgm:pt modelId="{049685F5-EAF1-4EBF-ABC8-FEC0EF14504F}" type="pres">
      <dgm:prSet presAssocID="{3047C35A-098E-4137-9B89-C8AFE37D7C1F}" presName="composite" presStyleCnt="0"/>
      <dgm:spPr/>
    </dgm:pt>
    <dgm:pt modelId="{E4BFDC82-21D5-4666-B816-C72D0525AECF}" type="pres">
      <dgm:prSet presAssocID="{3047C35A-098E-4137-9B89-C8AFE37D7C1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08E3ED2-FD72-4E66-97A4-345D965CED18}" type="pres">
      <dgm:prSet presAssocID="{3047C35A-098E-4137-9B89-C8AFE37D7C1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AFFFA-A1E3-4291-A737-75107E0056CE}" type="pres">
      <dgm:prSet presAssocID="{336C1800-CE0E-4A72-A0E8-D09BE5972AEE}" presName="spacing" presStyleCnt="0"/>
      <dgm:spPr/>
    </dgm:pt>
    <dgm:pt modelId="{435B0A68-6A7F-4C00-BB4C-D967A7DCAF47}" type="pres">
      <dgm:prSet presAssocID="{1912D616-CC50-4CE7-86A4-7980E2077DFB}" presName="composite" presStyleCnt="0"/>
      <dgm:spPr/>
    </dgm:pt>
    <dgm:pt modelId="{27353B9F-E381-4FC9-8800-20307262225A}" type="pres">
      <dgm:prSet presAssocID="{1912D616-CC50-4CE7-86A4-7980E2077DF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F0B6CBE-D60D-4909-9CDD-1C12361F494A}" type="pres">
      <dgm:prSet presAssocID="{1912D616-CC50-4CE7-86A4-7980E2077DF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03A1A-BFC2-4D0E-B84C-D6B07D2A0330}" type="pres">
      <dgm:prSet presAssocID="{DDB6D1D1-F56C-4153-B813-AEE95AC3108B}" presName="spacing" presStyleCnt="0"/>
      <dgm:spPr/>
    </dgm:pt>
    <dgm:pt modelId="{16AA2007-1CF2-466E-99D3-33EDBACCDFD0}" type="pres">
      <dgm:prSet presAssocID="{B326CA59-F76C-4E48-A42C-E2CF1A8781BB}" presName="composite" presStyleCnt="0"/>
      <dgm:spPr/>
    </dgm:pt>
    <dgm:pt modelId="{E123E114-AC75-440D-9546-3C69630B2545}" type="pres">
      <dgm:prSet presAssocID="{B326CA59-F76C-4E48-A42C-E2CF1A8781BB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1979B33-F084-46B6-94F5-B3B6695AE358}" type="pres">
      <dgm:prSet presAssocID="{B326CA59-F76C-4E48-A42C-E2CF1A8781B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8ABA07-FA16-4E8C-9357-4785ADA97F00}" srcId="{873706E8-F759-4D5B-BFAE-C840F342FB72}" destId="{3047C35A-098E-4137-9B89-C8AFE37D7C1F}" srcOrd="0" destOrd="0" parTransId="{73AC6C73-EA3D-48F3-B1AF-CC983C5A6BF2}" sibTransId="{336C1800-CE0E-4A72-A0E8-D09BE5972AEE}"/>
    <dgm:cxn modelId="{8B4A3146-99E2-4C4F-A550-5AAAF4D46309}" srcId="{873706E8-F759-4D5B-BFAE-C840F342FB72}" destId="{1912D616-CC50-4CE7-86A4-7980E2077DFB}" srcOrd="1" destOrd="0" parTransId="{E1A6B690-5DBC-42BE-9A71-205F0DDC35C1}" sibTransId="{DDB6D1D1-F56C-4153-B813-AEE95AC3108B}"/>
    <dgm:cxn modelId="{56FE2D26-B901-479F-A945-80B324555B31}" type="presOf" srcId="{B326CA59-F76C-4E48-A42C-E2CF1A8781BB}" destId="{21979B33-F084-46B6-94F5-B3B6695AE358}" srcOrd="0" destOrd="0" presId="urn:microsoft.com/office/officeart/2005/8/layout/vList3#1"/>
    <dgm:cxn modelId="{CD5D89EB-DFC2-475D-A791-967839B97BEB}" type="presOf" srcId="{3047C35A-098E-4137-9B89-C8AFE37D7C1F}" destId="{408E3ED2-FD72-4E66-97A4-345D965CED18}" srcOrd="0" destOrd="0" presId="urn:microsoft.com/office/officeart/2005/8/layout/vList3#1"/>
    <dgm:cxn modelId="{AA4E5733-5868-4702-B97A-E843EF4DC821}" srcId="{873706E8-F759-4D5B-BFAE-C840F342FB72}" destId="{B326CA59-F76C-4E48-A42C-E2CF1A8781BB}" srcOrd="2" destOrd="0" parTransId="{622CE6D1-C6A6-4E9B-83ED-C4EC2478A134}" sibTransId="{9655A3FB-26FD-472D-9642-BBD48C375AA8}"/>
    <dgm:cxn modelId="{3BF6EB7C-4983-46DB-9543-5F4ADA88BA35}" type="presOf" srcId="{873706E8-F759-4D5B-BFAE-C840F342FB72}" destId="{C0AB0D68-499A-4CFC-A714-B097BA48EF7E}" srcOrd="0" destOrd="0" presId="urn:microsoft.com/office/officeart/2005/8/layout/vList3#1"/>
    <dgm:cxn modelId="{CFC4828A-DED0-4DE0-B076-C197B42E7355}" type="presOf" srcId="{1912D616-CC50-4CE7-86A4-7980E2077DFB}" destId="{DF0B6CBE-D60D-4909-9CDD-1C12361F494A}" srcOrd="0" destOrd="0" presId="urn:microsoft.com/office/officeart/2005/8/layout/vList3#1"/>
    <dgm:cxn modelId="{21D82734-2961-4E07-90D2-080C464D3ABA}" type="presParOf" srcId="{C0AB0D68-499A-4CFC-A714-B097BA48EF7E}" destId="{049685F5-EAF1-4EBF-ABC8-FEC0EF14504F}" srcOrd="0" destOrd="0" presId="urn:microsoft.com/office/officeart/2005/8/layout/vList3#1"/>
    <dgm:cxn modelId="{C5376DE5-01B2-4121-B45E-069BBC87D8C7}" type="presParOf" srcId="{049685F5-EAF1-4EBF-ABC8-FEC0EF14504F}" destId="{E4BFDC82-21D5-4666-B816-C72D0525AECF}" srcOrd="0" destOrd="0" presId="urn:microsoft.com/office/officeart/2005/8/layout/vList3#1"/>
    <dgm:cxn modelId="{2307476D-5D08-418B-B266-8032AB6E4F6E}" type="presParOf" srcId="{049685F5-EAF1-4EBF-ABC8-FEC0EF14504F}" destId="{408E3ED2-FD72-4E66-97A4-345D965CED18}" srcOrd="1" destOrd="0" presId="urn:microsoft.com/office/officeart/2005/8/layout/vList3#1"/>
    <dgm:cxn modelId="{DB3B0AEF-4FF7-4A3A-862F-41B30568ECDA}" type="presParOf" srcId="{C0AB0D68-499A-4CFC-A714-B097BA48EF7E}" destId="{0EBAFFFA-A1E3-4291-A737-75107E0056CE}" srcOrd="1" destOrd="0" presId="urn:microsoft.com/office/officeart/2005/8/layout/vList3#1"/>
    <dgm:cxn modelId="{B072FA95-09F5-4CD0-871D-3FE4357A81D4}" type="presParOf" srcId="{C0AB0D68-499A-4CFC-A714-B097BA48EF7E}" destId="{435B0A68-6A7F-4C00-BB4C-D967A7DCAF47}" srcOrd="2" destOrd="0" presId="urn:microsoft.com/office/officeart/2005/8/layout/vList3#1"/>
    <dgm:cxn modelId="{2475C9AF-237C-45FB-93F5-7BAC4BE71F53}" type="presParOf" srcId="{435B0A68-6A7F-4C00-BB4C-D967A7DCAF47}" destId="{27353B9F-E381-4FC9-8800-20307262225A}" srcOrd="0" destOrd="0" presId="urn:microsoft.com/office/officeart/2005/8/layout/vList3#1"/>
    <dgm:cxn modelId="{D61D6B45-78EC-4689-8BE9-8550339A2490}" type="presParOf" srcId="{435B0A68-6A7F-4C00-BB4C-D967A7DCAF47}" destId="{DF0B6CBE-D60D-4909-9CDD-1C12361F494A}" srcOrd="1" destOrd="0" presId="urn:microsoft.com/office/officeart/2005/8/layout/vList3#1"/>
    <dgm:cxn modelId="{5294AC84-7F7F-477B-BD9E-2EA4011548B0}" type="presParOf" srcId="{C0AB0D68-499A-4CFC-A714-B097BA48EF7E}" destId="{B4F03A1A-BFC2-4D0E-B84C-D6B07D2A0330}" srcOrd="3" destOrd="0" presId="urn:microsoft.com/office/officeart/2005/8/layout/vList3#1"/>
    <dgm:cxn modelId="{4C75FA48-C2AE-446E-BB1C-C21F2F43DFA1}" type="presParOf" srcId="{C0AB0D68-499A-4CFC-A714-B097BA48EF7E}" destId="{16AA2007-1CF2-466E-99D3-33EDBACCDFD0}" srcOrd="4" destOrd="0" presId="urn:microsoft.com/office/officeart/2005/8/layout/vList3#1"/>
    <dgm:cxn modelId="{A76059FA-E325-4251-9A9E-53B7D849E901}" type="presParOf" srcId="{16AA2007-1CF2-466E-99D3-33EDBACCDFD0}" destId="{E123E114-AC75-440D-9546-3C69630B2545}" srcOrd="0" destOrd="0" presId="urn:microsoft.com/office/officeart/2005/8/layout/vList3#1"/>
    <dgm:cxn modelId="{E6566C42-68C3-4AA2-8425-05ED099B6BD5}" type="presParOf" srcId="{16AA2007-1CF2-466E-99D3-33EDBACCDFD0}" destId="{21979B33-F084-46B6-94F5-B3B6695AE35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5D9F14-5BE4-47D8-939C-044F861D112D}" type="doc">
      <dgm:prSet loTypeId="urn:microsoft.com/office/officeart/2005/8/layout/list1#2" loCatId="list" qsTypeId="urn:microsoft.com/office/officeart/2005/8/quickstyle/simple1#11" qsCatId="simple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B6DB0C18-F417-4C7B-AD0D-C063DF6D672F}">
      <dgm:prSet phldrT="[Text]" custT="1"/>
      <dgm:spPr/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Wolbachia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vi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khuẩn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tế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bào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loài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côn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trùng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964FA5-5683-4604-972B-8C004A5D71B5}" type="parTrans" cxnId="{F878E771-B0B2-489D-B03B-B5B6E668D42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33DB3F-8BE2-4E07-98F8-BBD698982D6D}" type="sibTrans" cxnId="{F878E771-B0B2-489D-B03B-B5B6E668D42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0E130-DAE0-4E1E-8E49-3DAD6996A432}">
      <dgm:prSet phldrT="[Text]" custT="1"/>
      <dgm:spPr/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khả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ức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triển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virus Dengue,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zika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535500-AE66-44CB-A2B7-4EB5D54F7F1F}" type="parTrans" cxnId="{0D8EC013-897E-4ABA-89EE-EC6FFA4DCF1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E67E1A-F070-4E8D-951D-177DA78FCFFD}" type="sibTrans" cxnId="{0D8EC013-897E-4ABA-89EE-EC6FFA4DCF1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ECA6FE-2DB8-424D-B24D-38430A202322}">
      <dgm:prSet phldrT="[Text]" custT="1"/>
      <dgm:spPr/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Muỗi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mang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VK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Wolbachia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gây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hại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con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môi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trường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thái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041D81-C059-4109-B6B8-4A070C19AB1C}" type="parTrans" cxnId="{6CD09C17-9813-4795-83F5-115EDE01CE0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04D12E-0080-4034-8F80-748E59A7D0BC}" type="sibTrans" cxnId="{6CD09C17-9813-4795-83F5-115EDE01CE0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D8AE1F-5A0E-43C0-B89A-01BE460A1F53}" type="pres">
      <dgm:prSet presAssocID="{EA5D9F14-5BE4-47D8-939C-044F861D11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0275A7-6BD6-42A9-A983-F5F9EBB10038}" type="pres">
      <dgm:prSet presAssocID="{B6DB0C18-F417-4C7B-AD0D-C063DF6D672F}" presName="parentLin" presStyleCnt="0"/>
      <dgm:spPr/>
    </dgm:pt>
    <dgm:pt modelId="{6E76216C-5ED0-4881-A7EE-294CB880DC0E}" type="pres">
      <dgm:prSet presAssocID="{B6DB0C18-F417-4C7B-AD0D-C063DF6D672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E4CC2C1-1F69-413E-A673-3B7617491773}" type="pres">
      <dgm:prSet presAssocID="{B6DB0C18-F417-4C7B-AD0D-C063DF6D67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0BE55-7924-4E1A-8440-87C165976DAA}" type="pres">
      <dgm:prSet presAssocID="{B6DB0C18-F417-4C7B-AD0D-C063DF6D672F}" presName="negativeSpace" presStyleCnt="0"/>
      <dgm:spPr/>
    </dgm:pt>
    <dgm:pt modelId="{40A17C94-9868-4341-8684-56408195A388}" type="pres">
      <dgm:prSet presAssocID="{B6DB0C18-F417-4C7B-AD0D-C063DF6D672F}" presName="childText" presStyleLbl="conFgAcc1" presStyleIdx="0" presStyleCnt="3">
        <dgm:presLayoutVars>
          <dgm:bulletEnabled val="1"/>
        </dgm:presLayoutVars>
      </dgm:prSet>
      <dgm:spPr/>
    </dgm:pt>
    <dgm:pt modelId="{8650291A-FCB9-494B-A5A8-66C8F52AB9AF}" type="pres">
      <dgm:prSet presAssocID="{0B33DB3F-8BE2-4E07-98F8-BBD698982D6D}" presName="spaceBetweenRectangles" presStyleCnt="0"/>
      <dgm:spPr/>
    </dgm:pt>
    <dgm:pt modelId="{5503A135-0406-43D1-A377-1F09D2B8CBE6}" type="pres">
      <dgm:prSet presAssocID="{2BB0E130-DAE0-4E1E-8E49-3DAD6996A432}" presName="parentLin" presStyleCnt="0"/>
      <dgm:spPr/>
    </dgm:pt>
    <dgm:pt modelId="{BE8449CD-140D-447D-AE76-D052066E1CAE}" type="pres">
      <dgm:prSet presAssocID="{2BB0E130-DAE0-4E1E-8E49-3DAD6996A43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BADDE6A-92D7-4165-B549-B39EE0ED9051}" type="pres">
      <dgm:prSet presAssocID="{2BB0E130-DAE0-4E1E-8E49-3DAD6996A4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A8439-E7B9-4497-A8E8-18E96748E3EB}" type="pres">
      <dgm:prSet presAssocID="{2BB0E130-DAE0-4E1E-8E49-3DAD6996A432}" presName="negativeSpace" presStyleCnt="0"/>
      <dgm:spPr/>
    </dgm:pt>
    <dgm:pt modelId="{F8695F40-046B-460A-BA14-BEA95BB58145}" type="pres">
      <dgm:prSet presAssocID="{2BB0E130-DAE0-4E1E-8E49-3DAD6996A432}" presName="childText" presStyleLbl="conFgAcc1" presStyleIdx="1" presStyleCnt="3">
        <dgm:presLayoutVars>
          <dgm:bulletEnabled val="1"/>
        </dgm:presLayoutVars>
      </dgm:prSet>
      <dgm:spPr/>
    </dgm:pt>
    <dgm:pt modelId="{DDBA4FC8-8E56-432C-8E49-F5689F27A8C4}" type="pres">
      <dgm:prSet presAssocID="{9EE67E1A-F070-4E8D-951D-177DA78FCFFD}" presName="spaceBetweenRectangles" presStyleCnt="0"/>
      <dgm:spPr/>
    </dgm:pt>
    <dgm:pt modelId="{00169029-A04A-4963-9D40-9BAFAD07ACFC}" type="pres">
      <dgm:prSet presAssocID="{C0ECA6FE-2DB8-424D-B24D-38430A202322}" presName="parentLin" presStyleCnt="0"/>
      <dgm:spPr/>
    </dgm:pt>
    <dgm:pt modelId="{B33CAD03-5678-41D9-848E-347447C6E8D1}" type="pres">
      <dgm:prSet presAssocID="{C0ECA6FE-2DB8-424D-B24D-38430A20232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FED7E7B-4C7D-4FA4-9FA1-3827E60F69AF}" type="pres">
      <dgm:prSet presAssocID="{C0ECA6FE-2DB8-424D-B24D-38430A2023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5BFFB-9C22-4D8A-8FB4-CB14DC88B92B}" type="pres">
      <dgm:prSet presAssocID="{C0ECA6FE-2DB8-424D-B24D-38430A202322}" presName="negativeSpace" presStyleCnt="0"/>
      <dgm:spPr/>
    </dgm:pt>
    <dgm:pt modelId="{F379E004-196D-48A2-BC69-402A1D6A07AB}" type="pres">
      <dgm:prSet presAssocID="{C0ECA6FE-2DB8-424D-B24D-38430A20232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940A666-5E6E-4A37-8C45-5363F0661FF1}" type="presOf" srcId="{2BB0E130-DAE0-4E1E-8E49-3DAD6996A432}" destId="{9BADDE6A-92D7-4165-B549-B39EE0ED9051}" srcOrd="1" destOrd="0" presId="urn:microsoft.com/office/officeart/2005/8/layout/list1#2"/>
    <dgm:cxn modelId="{66E86E73-1669-4151-848F-233A62FE9E4D}" type="presOf" srcId="{B6DB0C18-F417-4C7B-AD0D-C063DF6D672F}" destId="{BE4CC2C1-1F69-413E-A673-3B7617491773}" srcOrd="1" destOrd="0" presId="urn:microsoft.com/office/officeart/2005/8/layout/list1#2"/>
    <dgm:cxn modelId="{0D8EC013-897E-4ABA-89EE-EC6FFA4DCF17}" srcId="{EA5D9F14-5BE4-47D8-939C-044F861D112D}" destId="{2BB0E130-DAE0-4E1E-8E49-3DAD6996A432}" srcOrd="1" destOrd="0" parTransId="{86535500-AE66-44CB-A2B7-4EB5D54F7F1F}" sibTransId="{9EE67E1A-F070-4E8D-951D-177DA78FCFFD}"/>
    <dgm:cxn modelId="{4BF4F838-0835-4119-8BA4-8A13621F3CC9}" type="presOf" srcId="{C0ECA6FE-2DB8-424D-B24D-38430A202322}" destId="{B33CAD03-5678-41D9-848E-347447C6E8D1}" srcOrd="0" destOrd="0" presId="urn:microsoft.com/office/officeart/2005/8/layout/list1#2"/>
    <dgm:cxn modelId="{6CD09C17-9813-4795-83F5-115EDE01CE09}" srcId="{EA5D9F14-5BE4-47D8-939C-044F861D112D}" destId="{C0ECA6FE-2DB8-424D-B24D-38430A202322}" srcOrd="2" destOrd="0" parTransId="{40041D81-C059-4109-B6B8-4A070C19AB1C}" sibTransId="{2904D12E-0080-4034-8F80-748E59A7D0BC}"/>
    <dgm:cxn modelId="{AD866F6A-78B5-41DD-B61A-19DF4BB66CE7}" type="presOf" srcId="{2BB0E130-DAE0-4E1E-8E49-3DAD6996A432}" destId="{BE8449CD-140D-447D-AE76-D052066E1CAE}" srcOrd="0" destOrd="0" presId="urn:microsoft.com/office/officeart/2005/8/layout/list1#2"/>
    <dgm:cxn modelId="{0074FD48-125B-4A2A-A904-358458A7F6FA}" type="presOf" srcId="{B6DB0C18-F417-4C7B-AD0D-C063DF6D672F}" destId="{6E76216C-5ED0-4881-A7EE-294CB880DC0E}" srcOrd="0" destOrd="0" presId="urn:microsoft.com/office/officeart/2005/8/layout/list1#2"/>
    <dgm:cxn modelId="{6E1C4524-4072-427F-9C59-403F425C62B5}" type="presOf" srcId="{C0ECA6FE-2DB8-424D-B24D-38430A202322}" destId="{1FED7E7B-4C7D-4FA4-9FA1-3827E60F69AF}" srcOrd="1" destOrd="0" presId="urn:microsoft.com/office/officeart/2005/8/layout/list1#2"/>
    <dgm:cxn modelId="{44205BF7-BB42-443B-9DEA-A10EA5FC4059}" type="presOf" srcId="{EA5D9F14-5BE4-47D8-939C-044F861D112D}" destId="{CED8AE1F-5A0E-43C0-B89A-01BE460A1F53}" srcOrd="0" destOrd="0" presId="urn:microsoft.com/office/officeart/2005/8/layout/list1#2"/>
    <dgm:cxn modelId="{F878E771-B0B2-489D-B03B-B5B6E668D42E}" srcId="{EA5D9F14-5BE4-47D8-939C-044F861D112D}" destId="{B6DB0C18-F417-4C7B-AD0D-C063DF6D672F}" srcOrd="0" destOrd="0" parTransId="{DC964FA5-5683-4604-972B-8C004A5D71B5}" sibTransId="{0B33DB3F-8BE2-4E07-98F8-BBD698982D6D}"/>
    <dgm:cxn modelId="{969A4A3C-D220-4769-95D8-CE734FB08518}" type="presParOf" srcId="{CED8AE1F-5A0E-43C0-B89A-01BE460A1F53}" destId="{C50275A7-6BD6-42A9-A983-F5F9EBB10038}" srcOrd="0" destOrd="0" presId="urn:microsoft.com/office/officeart/2005/8/layout/list1#2"/>
    <dgm:cxn modelId="{D5EC12ED-4191-49D5-8FC3-3020CF288EC1}" type="presParOf" srcId="{C50275A7-6BD6-42A9-A983-F5F9EBB10038}" destId="{6E76216C-5ED0-4881-A7EE-294CB880DC0E}" srcOrd="0" destOrd="0" presId="urn:microsoft.com/office/officeart/2005/8/layout/list1#2"/>
    <dgm:cxn modelId="{C0F1A226-B872-48BC-AD8F-B29BC77E33B3}" type="presParOf" srcId="{C50275A7-6BD6-42A9-A983-F5F9EBB10038}" destId="{BE4CC2C1-1F69-413E-A673-3B7617491773}" srcOrd="1" destOrd="0" presId="urn:microsoft.com/office/officeart/2005/8/layout/list1#2"/>
    <dgm:cxn modelId="{CBCC9581-F8DF-43E5-AC04-B73A0178A9C9}" type="presParOf" srcId="{CED8AE1F-5A0E-43C0-B89A-01BE460A1F53}" destId="{9AB0BE55-7924-4E1A-8440-87C165976DAA}" srcOrd="1" destOrd="0" presId="urn:microsoft.com/office/officeart/2005/8/layout/list1#2"/>
    <dgm:cxn modelId="{44443D7D-085F-4F3A-A8D4-3835F44E8FE4}" type="presParOf" srcId="{CED8AE1F-5A0E-43C0-B89A-01BE460A1F53}" destId="{40A17C94-9868-4341-8684-56408195A388}" srcOrd="2" destOrd="0" presId="urn:microsoft.com/office/officeart/2005/8/layout/list1#2"/>
    <dgm:cxn modelId="{C946A4BE-82C5-4D8E-A5D8-43446F6D9781}" type="presParOf" srcId="{CED8AE1F-5A0E-43C0-B89A-01BE460A1F53}" destId="{8650291A-FCB9-494B-A5A8-66C8F52AB9AF}" srcOrd="3" destOrd="0" presId="urn:microsoft.com/office/officeart/2005/8/layout/list1#2"/>
    <dgm:cxn modelId="{EA7EA25A-C1BD-45F8-A90A-3C77C6C1FD3D}" type="presParOf" srcId="{CED8AE1F-5A0E-43C0-B89A-01BE460A1F53}" destId="{5503A135-0406-43D1-A377-1F09D2B8CBE6}" srcOrd="4" destOrd="0" presId="urn:microsoft.com/office/officeart/2005/8/layout/list1#2"/>
    <dgm:cxn modelId="{19500B00-141D-4A53-B784-1D43DDA39AFF}" type="presParOf" srcId="{5503A135-0406-43D1-A377-1F09D2B8CBE6}" destId="{BE8449CD-140D-447D-AE76-D052066E1CAE}" srcOrd="0" destOrd="0" presId="urn:microsoft.com/office/officeart/2005/8/layout/list1#2"/>
    <dgm:cxn modelId="{89750C32-5F6C-48A9-8B23-D1429F4DC162}" type="presParOf" srcId="{5503A135-0406-43D1-A377-1F09D2B8CBE6}" destId="{9BADDE6A-92D7-4165-B549-B39EE0ED9051}" srcOrd="1" destOrd="0" presId="urn:microsoft.com/office/officeart/2005/8/layout/list1#2"/>
    <dgm:cxn modelId="{E395A22E-04D5-4692-A27F-FB3C09EF5153}" type="presParOf" srcId="{CED8AE1F-5A0E-43C0-B89A-01BE460A1F53}" destId="{D2BA8439-E7B9-4497-A8E8-18E96748E3EB}" srcOrd="5" destOrd="0" presId="urn:microsoft.com/office/officeart/2005/8/layout/list1#2"/>
    <dgm:cxn modelId="{FA3A0C89-3F21-48C7-8C36-433147F7E8A8}" type="presParOf" srcId="{CED8AE1F-5A0E-43C0-B89A-01BE460A1F53}" destId="{F8695F40-046B-460A-BA14-BEA95BB58145}" srcOrd="6" destOrd="0" presId="urn:microsoft.com/office/officeart/2005/8/layout/list1#2"/>
    <dgm:cxn modelId="{4EE79136-967B-4C87-A0EF-6952C49F84AE}" type="presParOf" srcId="{CED8AE1F-5A0E-43C0-B89A-01BE460A1F53}" destId="{DDBA4FC8-8E56-432C-8E49-F5689F27A8C4}" srcOrd="7" destOrd="0" presId="urn:microsoft.com/office/officeart/2005/8/layout/list1#2"/>
    <dgm:cxn modelId="{D6DB1468-B37E-44AD-AD5A-CE95AED048E8}" type="presParOf" srcId="{CED8AE1F-5A0E-43C0-B89A-01BE460A1F53}" destId="{00169029-A04A-4963-9D40-9BAFAD07ACFC}" srcOrd="8" destOrd="0" presId="urn:microsoft.com/office/officeart/2005/8/layout/list1#2"/>
    <dgm:cxn modelId="{D2B82824-05A5-4EA3-8472-D61C70A0DA41}" type="presParOf" srcId="{00169029-A04A-4963-9D40-9BAFAD07ACFC}" destId="{B33CAD03-5678-41D9-848E-347447C6E8D1}" srcOrd="0" destOrd="0" presId="urn:microsoft.com/office/officeart/2005/8/layout/list1#2"/>
    <dgm:cxn modelId="{297C7318-4B02-40C9-A817-74BA223F5A66}" type="presParOf" srcId="{00169029-A04A-4963-9D40-9BAFAD07ACFC}" destId="{1FED7E7B-4C7D-4FA4-9FA1-3827E60F69AF}" srcOrd="1" destOrd="0" presId="urn:microsoft.com/office/officeart/2005/8/layout/list1#2"/>
    <dgm:cxn modelId="{5CA58B2D-859E-4F4C-80E0-34EA9FE1B3E8}" type="presParOf" srcId="{CED8AE1F-5A0E-43C0-B89A-01BE460A1F53}" destId="{29E5BFFB-9C22-4D8A-8FB4-CB14DC88B92B}" srcOrd="9" destOrd="0" presId="urn:microsoft.com/office/officeart/2005/8/layout/list1#2"/>
    <dgm:cxn modelId="{CB56B658-F70C-477E-B9F3-5DA5EC66CDA5}" type="presParOf" srcId="{CED8AE1F-5A0E-43C0-B89A-01BE460A1F53}" destId="{F379E004-196D-48A2-BC69-402A1D6A07AB}" srcOrd="10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994F6-8374-4306-968F-EDDE1D967210}" type="doc">
      <dgm:prSet loTypeId="urn:microsoft.com/office/officeart/2011/layout/HexagonRadial" loCatId="cycle" qsTypeId="urn:microsoft.com/office/officeart/2005/8/quickstyle/simple5#4" qsCatId="simple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82B16CAF-255D-4C54-B6E4-B6DE1E968922}">
      <dgm:prSet phldrT="[Text]" custT="1"/>
      <dgm:spPr/>
      <dgm:t>
        <a:bodyPr/>
        <a:lstStyle/>
        <a:p>
          <a:r>
            <a:rPr lang="vi-VN" sz="1800" dirty="0" smtClean="0">
              <a:latin typeface="Arial" panose="020B0604020202020204" pitchFamily="34" charset="0"/>
              <a:cs typeface="Arial" panose="020B0604020202020204" pitchFamily="34" charset="0"/>
            </a:rPr>
            <a:t>GIẢM CHẾT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EA07CC-D908-4D6B-A220-70DBADA77EA3}" type="parTrans" cxnId="{256665B3-BD7E-411A-B041-CD0620BAA08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11733-39EF-4EA9-AB42-35479E37F4B7}" type="sibTrans" cxnId="{256665B3-BD7E-411A-B041-CD0620BAA08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8D1DE6-1D3C-403D-A5CC-DF463D7ED603}">
      <dgm:prSet phldrT="[Text]" custT="1"/>
      <dgm:spPr/>
      <dgm:t>
        <a:bodyPr/>
        <a:lstStyle/>
        <a:p>
          <a:r>
            <a:rPr lang="vi-VN" sz="1800" dirty="0" smtClean="0">
              <a:latin typeface="Arial" panose="020B0604020202020204" pitchFamily="34" charset="0"/>
              <a:cs typeface="Arial" panose="020B0604020202020204" pitchFamily="34" charset="0"/>
            </a:rPr>
            <a:t>Chẩn đoán sớm, ĐT đúng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EA39D-5F24-40C8-B1A4-66FEF8141CDB}" type="parTrans" cxnId="{BCFDD0B6-636A-4B7F-AFA5-F9874128486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FFCA86-A0D1-430A-AAAF-2C3E6F6621CE}" type="sibTrans" cxnId="{BCFDD0B6-636A-4B7F-AFA5-F9874128486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4AF4A7-572B-40BA-8BED-87FA851413BA}">
      <dgm:prSet phldrT="[Text]" custT="1"/>
      <dgm:spPr/>
      <dgm:t>
        <a:bodyPr/>
        <a:lstStyle/>
        <a:p>
          <a:r>
            <a:rPr lang="vi-VN" sz="1800" dirty="0" smtClean="0">
              <a:latin typeface="Arial" panose="020B0604020202020204" pitchFamily="34" charset="0"/>
              <a:cs typeface="Arial" panose="020B0604020202020204" pitchFamily="34" charset="0"/>
            </a:rPr>
            <a:t>Nâng cao năng lực CĐ và ĐT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4430D-016C-4B65-AE24-7BE694D7AF82}" type="parTrans" cxnId="{76AF254E-E504-43DA-ADFC-5E9ED14F2862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32DAE-8D3A-44E4-A6A3-C82BC55C1840}" type="sibTrans" cxnId="{76AF254E-E504-43DA-ADFC-5E9ED14F2862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1E04C-9730-4C48-A00F-297BB5C647F2}">
      <dgm:prSet phldrT="[Text]" custT="1"/>
      <dgm:spPr/>
      <dgm:t>
        <a:bodyPr/>
        <a:lstStyle/>
        <a:p>
          <a:r>
            <a:rPr lang="vi-VN" sz="1800" dirty="0" smtClean="0">
              <a:latin typeface="Arial" panose="020B0604020202020204" pitchFamily="34" charset="0"/>
              <a:cs typeface="Arial" panose="020B0604020202020204" pitchFamily="34" charset="0"/>
            </a:rPr>
            <a:t>Xây dựng và thực hiện hội chẩn từ xa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A32DF-D498-4B49-BD44-92FC41D66775}" type="parTrans" cxnId="{54CC6D63-F939-453E-AFFC-57715ABF630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9EF681-03B2-4A7C-AA5D-AF51D358338B}" type="sibTrans" cxnId="{54CC6D63-F939-453E-AFFC-57715ABF630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E1ABC-DEE3-4283-B0CF-49312446932A}">
      <dgm:prSet phldrT="[Text]" custT="1"/>
      <dgm:spPr/>
      <dgm:t>
        <a:bodyPr/>
        <a:lstStyle/>
        <a:p>
          <a:r>
            <a:rPr lang="vi-VN" sz="1800" dirty="0" smtClean="0">
              <a:latin typeface="Arial" panose="020B0604020202020204" pitchFamily="34" charset="0"/>
              <a:cs typeface="Arial" panose="020B0604020202020204" pitchFamily="34" charset="0"/>
            </a:rPr>
            <a:t>Thiết lập và tuân thủ quy định giao ca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3C78E-D572-495D-B61A-7982CABC080D}" type="parTrans" cxnId="{B5B8F216-FFDF-4429-9308-50A40FA4A32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4B7757-1F2C-4CD7-84A8-0F339F460D51}" type="sibTrans" cxnId="{B5B8F216-FFDF-4429-9308-50A40FA4A32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5A482E-0E6F-4DD1-B1B6-992AD16F0160}">
      <dgm:prSet phldrT="[Text]" custT="1"/>
      <dgm:spPr/>
      <dgm:t>
        <a:bodyPr/>
        <a:lstStyle/>
        <a:p>
          <a:r>
            <a:rPr lang="vi-VN" sz="1800" dirty="0" smtClean="0">
              <a:latin typeface="Arial" panose="020B0604020202020204" pitchFamily="34" charset="0"/>
              <a:cs typeface="Arial" panose="020B0604020202020204" pitchFamily="34" charset="0"/>
            </a:rPr>
            <a:t>Thực hiện thống kê, báo cáo, phân tích tử vong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C07B86-1197-4DF2-994A-AB3FC357F8C5}" type="parTrans" cxnId="{17F156B5-387D-48E8-9692-6FAFB54DE33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69263D-C777-4C01-8C82-1B0921C33317}" type="sibTrans" cxnId="{17F156B5-387D-48E8-9692-6FAFB54DE337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D7A66A-1EE3-4D07-AFEE-57726EC13421}">
      <dgm:prSet phldrT="[Text]" custT="1"/>
      <dgm:spPr/>
      <dgm:t>
        <a:bodyPr/>
        <a:lstStyle/>
        <a:p>
          <a:r>
            <a:rPr lang="vi-VN" sz="1800" dirty="0" smtClean="0">
              <a:latin typeface="Arial" panose="020B0604020202020204" pitchFamily="34" charset="0"/>
              <a:cs typeface="Arial" panose="020B0604020202020204" pitchFamily="34" charset="0"/>
            </a:rPr>
            <a:t>Trang bị đầy đủ TTB, Thuốc, phương tiện hồi sức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2C734C-D45D-4433-8EE2-2C5B17D6B770}" type="parTrans" cxnId="{882B0044-A76E-4BBC-AFD4-97F9426D964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CD9D4-F96D-4AC2-BAF2-A4D26C7215E1}" type="sibTrans" cxnId="{882B0044-A76E-4BBC-AFD4-97F9426D964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97C49-36D2-42FB-9E2E-87EBC20693C4}" type="pres">
      <dgm:prSet presAssocID="{A74994F6-8374-4306-968F-EDDE1D96721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616B7D-BA66-4D33-967D-9B18A8E65F2E}" type="pres">
      <dgm:prSet presAssocID="{82B16CAF-255D-4C54-B6E4-B6DE1E96892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6056A14-AFEC-4FCA-AC09-9BACA9912A14}" type="pres">
      <dgm:prSet presAssocID="{6B8D1DE6-1D3C-403D-A5CC-DF463D7ED603}" presName="Accent1" presStyleCnt="0"/>
      <dgm:spPr/>
    </dgm:pt>
    <dgm:pt modelId="{AE24B8F5-1CD6-4DDA-830D-BEB9E5E6C072}" type="pres">
      <dgm:prSet presAssocID="{6B8D1DE6-1D3C-403D-A5CC-DF463D7ED603}" presName="Accent" presStyleLbl="bgShp" presStyleIdx="0" presStyleCnt="6"/>
      <dgm:spPr/>
    </dgm:pt>
    <dgm:pt modelId="{58AF5890-EF1D-4F69-A8EE-680D56143A8B}" type="pres">
      <dgm:prSet presAssocID="{6B8D1DE6-1D3C-403D-A5CC-DF463D7ED60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25C43-85EA-4003-AAC2-FA6F137E3766}" type="pres">
      <dgm:prSet presAssocID="{E24AF4A7-572B-40BA-8BED-87FA851413BA}" presName="Accent2" presStyleCnt="0"/>
      <dgm:spPr/>
    </dgm:pt>
    <dgm:pt modelId="{7BC96948-980B-4199-B3CE-2AA9D32B3CCC}" type="pres">
      <dgm:prSet presAssocID="{E24AF4A7-572B-40BA-8BED-87FA851413BA}" presName="Accent" presStyleLbl="bgShp" presStyleIdx="1" presStyleCnt="6"/>
      <dgm:spPr/>
    </dgm:pt>
    <dgm:pt modelId="{653D25C1-4872-40F1-80C2-7F7F411AD495}" type="pres">
      <dgm:prSet presAssocID="{E24AF4A7-572B-40BA-8BED-87FA851413B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07E76-D7F0-4BFB-8805-DDF1851DF686}" type="pres">
      <dgm:prSet presAssocID="{8891E04C-9730-4C48-A00F-297BB5C647F2}" presName="Accent3" presStyleCnt="0"/>
      <dgm:spPr/>
    </dgm:pt>
    <dgm:pt modelId="{B8E462AC-6676-4EFA-9F20-1F7F118E5B77}" type="pres">
      <dgm:prSet presAssocID="{8891E04C-9730-4C48-A00F-297BB5C647F2}" presName="Accent" presStyleLbl="bgShp" presStyleIdx="2" presStyleCnt="6"/>
      <dgm:spPr/>
    </dgm:pt>
    <dgm:pt modelId="{7CD296BA-D6F7-4716-9870-CAE56AAE255D}" type="pres">
      <dgm:prSet presAssocID="{8891E04C-9730-4C48-A00F-297BB5C647F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1796D-424A-4EC6-A928-0B40F16F46E7}" type="pres">
      <dgm:prSet presAssocID="{18BE1ABC-DEE3-4283-B0CF-49312446932A}" presName="Accent4" presStyleCnt="0"/>
      <dgm:spPr/>
    </dgm:pt>
    <dgm:pt modelId="{EBFCE6BF-513A-4B74-A1A2-5273CEBAFE23}" type="pres">
      <dgm:prSet presAssocID="{18BE1ABC-DEE3-4283-B0CF-49312446932A}" presName="Accent" presStyleLbl="bgShp" presStyleIdx="3" presStyleCnt="6"/>
      <dgm:spPr/>
    </dgm:pt>
    <dgm:pt modelId="{D91A20A4-9212-4E03-A056-892AA083CBB0}" type="pres">
      <dgm:prSet presAssocID="{18BE1ABC-DEE3-4283-B0CF-49312446932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91F4-074B-45E3-9704-199FDB68213C}" type="pres">
      <dgm:prSet presAssocID="{F95A482E-0E6F-4DD1-B1B6-992AD16F0160}" presName="Accent5" presStyleCnt="0"/>
      <dgm:spPr/>
    </dgm:pt>
    <dgm:pt modelId="{C7AF3E7E-30C9-41ED-8907-82DA7BAD8A27}" type="pres">
      <dgm:prSet presAssocID="{F95A482E-0E6F-4DD1-B1B6-992AD16F0160}" presName="Accent" presStyleLbl="bgShp" presStyleIdx="4" presStyleCnt="6"/>
      <dgm:spPr/>
    </dgm:pt>
    <dgm:pt modelId="{4A3A96DC-E53E-4C90-B83A-93F92952B3CD}" type="pres">
      <dgm:prSet presAssocID="{F95A482E-0E6F-4DD1-B1B6-992AD16F016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A7176-F005-4B60-A38D-43601D15384B}" type="pres">
      <dgm:prSet presAssocID="{ABD7A66A-1EE3-4D07-AFEE-57726EC13421}" presName="Accent6" presStyleCnt="0"/>
      <dgm:spPr/>
    </dgm:pt>
    <dgm:pt modelId="{63CC2C02-9182-4C25-AFAF-A69EB2B3446C}" type="pres">
      <dgm:prSet presAssocID="{ABD7A66A-1EE3-4D07-AFEE-57726EC13421}" presName="Accent" presStyleLbl="bgShp" presStyleIdx="5" presStyleCnt="6"/>
      <dgm:spPr/>
    </dgm:pt>
    <dgm:pt modelId="{C0901F84-242B-46F6-8E2B-DA622712378A}" type="pres">
      <dgm:prSet presAssocID="{ABD7A66A-1EE3-4D07-AFEE-57726EC1342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762228-9B7F-4398-A847-1BE1D102B7D5}" type="presOf" srcId="{6B8D1DE6-1D3C-403D-A5CC-DF463D7ED603}" destId="{58AF5890-EF1D-4F69-A8EE-680D56143A8B}" srcOrd="0" destOrd="0" presId="urn:microsoft.com/office/officeart/2011/layout/HexagonRadial"/>
    <dgm:cxn modelId="{FCB81EE2-D7AA-4EF8-B951-D01D01A0661C}" type="presOf" srcId="{A74994F6-8374-4306-968F-EDDE1D967210}" destId="{DE797C49-36D2-42FB-9E2E-87EBC20693C4}" srcOrd="0" destOrd="0" presId="urn:microsoft.com/office/officeart/2011/layout/HexagonRadial"/>
    <dgm:cxn modelId="{256665B3-BD7E-411A-B041-CD0620BAA083}" srcId="{A74994F6-8374-4306-968F-EDDE1D967210}" destId="{82B16CAF-255D-4C54-B6E4-B6DE1E968922}" srcOrd="0" destOrd="0" parTransId="{8AEA07CC-D908-4D6B-A220-70DBADA77EA3}" sibTransId="{14211733-39EF-4EA9-AB42-35479E37F4B7}"/>
    <dgm:cxn modelId="{E4EC104B-E73A-49AB-89D2-F47D4BF1B108}" type="presOf" srcId="{E24AF4A7-572B-40BA-8BED-87FA851413BA}" destId="{653D25C1-4872-40F1-80C2-7F7F411AD495}" srcOrd="0" destOrd="0" presId="urn:microsoft.com/office/officeart/2011/layout/HexagonRadial"/>
    <dgm:cxn modelId="{D6F550D4-F516-4646-B07E-22548EF59C72}" type="presOf" srcId="{18BE1ABC-DEE3-4283-B0CF-49312446932A}" destId="{D91A20A4-9212-4E03-A056-892AA083CBB0}" srcOrd="0" destOrd="0" presId="urn:microsoft.com/office/officeart/2011/layout/HexagonRadial"/>
    <dgm:cxn modelId="{14970EA2-34A2-4000-9BF0-8B930FC03FCA}" type="presOf" srcId="{82B16CAF-255D-4C54-B6E4-B6DE1E968922}" destId="{06616B7D-BA66-4D33-967D-9B18A8E65F2E}" srcOrd="0" destOrd="0" presId="urn:microsoft.com/office/officeart/2011/layout/HexagonRadial"/>
    <dgm:cxn modelId="{882B0044-A76E-4BBC-AFD4-97F9426D964E}" srcId="{82B16CAF-255D-4C54-B6E4-B6DE1E968922}" destId="{ABD7A66A-1EE3-4D07-AFEE-57726EC13421}" srcOrd="5" destOrd="0" parTransId="{EF2C734C-D45D-4433-8EE2-2C5B17D6B770}" sibTransId="{C91CD9D4-F96D-4AC2-BAF2-A4D26C7215E1}"/>
    <dgm:cxn modelId="{ADB4A070-5A64-4056-8128-9A3BAB523ED1}" type="presOf" srcId="{8891E04C-9730-4C48-A00F-297BB5C647F2}" destId="{7CD296BA-D6F7-4716-9870-CAE56AAE255D}" srcOrd="0" destOrd="0" presId="urn:microsoft.com/office/officeart/2011/layout/HexagonRadial"/>
    <dgm:cxn modelId="{2277170B-3865-4BA1-9A4E-DF0C81659014}" type="presOf" srcId="{F95A482E-0E6F-4DD1-B1B6-992AD16F0160}" destId="{4A3A96DC-E53E-4C90-B83A-93F92952B3CD}" srcOrd="0" destOrd="0" presId="urn:microsoft.com/office/officeart/2011/layout/HexagonRadial"/>
    <dgm:cxn modelId="{EAB11227-13EC-43BC-8674-F31E402C0CFE}" type="presOf" srcId="{ABD7A66A-1EE3-4D07-AFEE-57726EC13421}" destId="{C0901F84-242B-46F6-8E2B-DA622712378A}" srcOrd="0" destOrd="0" presId="urn:microsoft.com/office/officeart/2011/layout/HexagonRadial"/>
    <dgm:cxn modelId="{76AF254E-E504-43DA-ADFC-5E9ED14F2862}" srcId="{82B16CAF-255D-4C54-B6E4-B6DE1E968922}" destId="{E24AF4A7-572B-40BA-8BED-87FA851413BA}" srcOrd="1" destOrd="0" parTransId="{2CD4430D-016C-4B65-AE24-7BE694D7AF82}" sibTransId="{88232DAE-8D3A-44E4-A6A3-C82BC55C1840}"/>
    <dgm:cxn modelId="{54CC6D63-F939-453E-AFFC-57715ABF6309}" srcId="{82B16CAF-255D-4C54-B6E4-B6DE1E968922}" destId="{8891E04C-9730-4C48-A00F-297BB5C647F2}" srcOrd="2" destOrd="0" parTransId="{DF4A32DF-D498-4B49-BD44-92FC41D66775}" sibTransId="{3C9EF681-03B2-4A7C-AA5D-AF51D358338B}"/>
    <dgm:cxn modelId="{17F156B5-387D-48E8-9692-6FAFB54DE337}" srcId="{82B16CAF-255D-4C54-B6E4-B6DE1E968922}" destId="{F95A482E-0E6F-4DD1-B1B6-992AD16F0160}" srcOrd="4" destOrd="0" parTransId="{30C07B86-1197-4DF2-994A-AB3FC357F8C5}" sibTransId="{9C69263D-C777-4C01-8C82-1B0921C33317}"/>
    <dgm:cxn modelId="{BCFDD0B6-636A-4B7F-AFA5-F98741284861}" srcId="{82B16CAF-255D-4C54-B6E4-B6DE1E968922}" destId="{6B8D1DE6-1D3C-403D-A5CC-DF463D7ED603}" srcOrd="0" destOrd="0" parTransId="{36FEA39D-5F24-40C8-B1A4-66FEF8141CDB}" sibTransId="{1BFFCA86-A0D1-430A-AAAF-2C3E6F6621CE}"/>
    <dgm:cxn modelId="{B5B8F216-FFDF-4429-9308-50A40FA4A323}" srcId="{82B16CAF-255D-4C54-B6E4-B6DE1E968922}" destId="{18BE1ABC-DEE3-4283-B0CF-49312446932A}" srcOrd="3" destOrd="0" parTransId="{FF53C78E-D572-495D-B61A-7982CABC080D}" sibTransId="{F94B7757-1F2C-4CD7-84A8-0F339F460D51}"/>
    <dgm:cxn modelId="{8240CA01-5FCE-4158-B497-60EDB964CF3E}" type="presParOf" srcId="{DE797C49-36D2-42FB-9E2E-87EBC20693C4}" destId="{06616B7D-BA66-4D33-967D-9B18A8E65F2E}" srcOrd="0" destOrd="0" presId="urn:microsoft.com/office/officeart/2011/layout/HexagonRadial"/>
    <dgm:cxn modelId="{4C74F5CD-6524-49EF-93EF-1417966000CF}" type="presParOf" srcId="{DE797C49-36D2-42FB-9E2E-87EBC20693C4}" destId="{A6056A14-AFEC-4FCA-AC09-9BACA9912A14}" srcOrd="1" destOrd="0" presId="urn:microsoft.com/office/officeart/2011/layout/HexagonRadial"/>
    <dgm:cxn modelId="{16035A3D-AECD-42BA-8F55-9D64220C88DB}" type="presParOf" srcId="{A6056A14-AFEC-4FCA-AC09-9BACA9912A14}" destId="{AE24B8F5-1CD6-4DDA-830D-BEB9E5E6C072}" srcOrd="0" destOrd="0" presId="urn:microsoft.com/office/officeart/2011/layout/HexagonRadial"/>
    <dgm:cxn modelId="{57D1C1ED-0413-4475-9748-B5CE7E4EDC56}" type="presParOf" srcId="{DE797C49-36D2-42FB-9E2E-87EBC20693C4}" destId="{58AF5890-EF1D-4F69-A8EE-680D56143A8B}" srcOrd="2" destOrd="0" presId="urn:microsoft.com/office/officeart/2011/layout/HexagonRadial"/>
    <dgm:cxn modelId="{8A4DBC14-A67C-437D-B291-BDA6D3404728}" type="presParOf" srcId="{DE797C49-36D2-42FB-9E2E-87EBC20693C4}" destId="{56025C43-85EA-4003-AAC2-FA6F137E3766}" srcOrd="3" destOrd="0" presId="urn:microsoft.com/office/officeart/2011/layout/HexagonRadial"/>
    <dgm:cxn modelId="{4E75294F-FD7D-434E-85AA-6217A74B492C}" type="presParOf" srcId="{56025C43-85EA-4003-AAC2-FA6F137E3766}" destId="{7BC96948-980B-4199-B3CE-2AA9D32B3CCC}" srcOrd="0" destOrd="0" presId="urn:microsoft.com/office/officeart/2011/layout/HexagonRadial"/>
    <dgm:cxn modelId="{A072D3C7-F02E-452C-908F-769E79D77B27}" type="presParOf" srcId="{DE797C49-36D2-42FB-9E2E-87EBC20693C4}" destId="{653D25C1-4872-40F1-80C2-7F7F411AD495}" srcOrd="4" destOrd="0" presId="urn:microsoft.com/office/officeart/2011/layout/HexagonRadial"/>
    <dgm:cxn modelId="{EF2D222C-B783-4093-8D9F-FFDFE4364D03}" type="presParOf" srcId="{DE797C49-36D2-42FB-9E2E-87EBC20693C4}" destId="{6FC07E76-D7F0-4BFB-8805-DDF1851DF686}" srcOrd="5" destOrd="0" presId="urn:microsoft.com/office/officeart/2011/layout/HexagonRadial"/>
    <dgm:cxn modelId="{BA7F8AC1-F1BF-4FAD-B765-59D82AB6890D}" type="presParOf" srcId="{6FC07E76-D7F0-4BFB-8805-DDF1851DF686}" destId="{B8E462AC-6676-4EFA-9F20-1F7F118E5B77}" srcOrd="0" destOrd="0" presId="urn:microsoft.com/office/officeart/2011/layout/HexagonRadial"/>
    <dgm:cxn modelId="{816A3248-06B6-4148-9CFC-40057CA6511C}" type="presParOf" srcId="{DE797C49-36D2-42FB-9E2E-87EBC20693C4}" destId="{7CD296BA-D6F7-4716-9870-CAE56AAE255D}" srcOrd="6" destOrd="0" presId="urn:microsoft.com/office/officeart/2011/layout/HexagonRadial"/>
    <dgm:cxn modelId="{2CC1BA86-77C1-4415-B754-7AEBC54A81F6}" type="presParOf" srcId="{DE797C49-36D2-42FB-9E2E-87EBC20693C4}" destId="{E811796D-424A-4EC6-A928-0B40F16F46E7}" srcOrd="7" destOrd="0" presId="urn:microsoft.com/office/officeart/2011/layout/HexagonRadial"/>
    <dgm:cxn modelId="{5844FF34-A43F-49EA-BBF3-ED90F9F4B6ED}" type="presParOf" srcId="{E811796D-424A-4EC6-A928-0B40F16F46E7}" destId="{EBFCE6BF-513A-4B74-A1A2-5273CEBAFE23}" srcOrd="0" destOrd="0" presId="urn:microsoft.com/office/officeart/2011/layout/HexagonRadial"/>
    <dgm:cxn modelId="{78B05399-D93E-472D-9D83-4A8DCF37D958}" type="presParOf" srcId="{DE797C49-36D2-42FB-9E2E-87EBC20693C4}" destId="{D91A20A4-9212-4E03-A056-892AA083CBB0}" srcOrd="8" destOrd="0" presId="urn:microsoft.com/office/officeart/2011/layout/HexagonRadial"/>
    <dgm:cxn modelId="{AE951367-25D5-41F0-92B3-27EDEF5AC08C}" type="presParOf" srcId="{DE797C49-36D2-42FB-9E2E-87EBC20693C4}" destId="{44E491F4-074B-45E3-9704-199FDB68213C}" srcOrd="9" destOrd="0" presId="urn:microsoft.com/office/officeart/2011/layout/HexagonRadial"/>
    <dgm:cxn modelId="{8B811583-69EF-4801-B5E4-25AAA9F9EDD5}" type="presParOf" srcId="{44E491F4-074B-45E3-9704-199FDB68213C}" destId="{C7AF3E7E-30C9-41ED-8907-82DA7BAD8A27}" srcOrd="0" destOrd="0" presId="urn:microsoft.com/office/officeart/2011/layout/HexagonRadial"/>
    <dgm:cxn modelId="{7FD34F05-C595-4569-AA06-441455E1B278}" type="presParOf" srcId="{DE797C49-36D2-42FB-9E2E-87EBC20693C4}" destId="{4A3A96DC-E53E-4C90-B83A-93F92952B3CD}" srcOrd="10" destOrd="0" presId="urn:microsoft.com/office/officeart/2011/layout/HexagonRadial"/>
    <dgm:cxn modelId="{8459D148-D5C6-4A36-96CB-2D263412157E}" type="presParOf" srcId="{DE797C49-36D2-42FB-9E2E-87EBC20693C4}" destId="{C18A7176-F005-4B60-A38D-43601D15384B}" srcOrd="11" destOrd="0" presId="urn:microsoft.com/office/officeart/2011/layout/HexagonRadial"/>
    <dgm:cxn modelId="{D4300786-3110-43E7-94EF-A380D1861427}" type="presParOf" srcId="{C18A7176-F005-4B60-A38D-43601D15384B}" destId="{63CC2C02-9182-4C25-AFAF-A69EB2B3446C}" srcOrd="0" destOrd="0" presId="urn:microsoft.com/office/officeart/2011/layout/HexagonRadial"/>
    <dgm:cxn modelId="{2164876C-A0E5-4CB5-A3E9-14443B0F76A5}" type="presParOf" srcId="{DE797C49-36D2-42FB-9E2E-87EBC20693C4}" destId="{C0901F84-242B-46F6-8E2B-DA622712378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80279B-DF7B-4BEE-A45D-3170D080D8B6}" type="doc">
      <dgm:prSet loTypeId="urn:microsoft.com/office/officeart/2005/8/layout/chevron2" loCatId="process" qsTypeId="urn:microsoft.com/office/officeart/2005/8/quickstyle/simple1#1" qsCatId="simple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E7848C8C-436C-4D9B-BB55-012C86AE3105}">
      <dgm:prSet phldrT="[Text]" custT="1"/>
      <dgm:spPr/>
      <dgm:t>
        <a:bodyPr/>
        <a:lstStyle/>
        <a:p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B1A6F-5AC8-44D3-9D65-D52606D080A3}" type="parTrans" cxnId="{91596C71-6667-47B4-960A-A214136D22A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210C4-86CB-48AF-90DE-964CBD4B7D49}" type="sibTrans" cxnId="{91596C71-6667-47B4-960A-A214136D22A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3A27F7-E34D-46A5-B25C-0124B23BC4E0}">
      <dgm:prSet phldrT="[Text]" custT="1"/>
      <dgm:spPr/>
      <dgm:t>
        <a:bodyPr/>
        <a:lstStyle/>
        <a:p>
          <a:r>
            <a:rPr lang="vi-VN" sz="2400" dirty="0" smtClean="0">
              <a:latin typeface="Arial" panose="020B0604020202020204" pitchFamily="34" charset="0"/>
              <a:cs typeface="Arial" panose="020B0604020202020204" pitchFamily="34" charset="0"/>
            </a:rPr>
            <a:t> Cơ chế bệnh sinh sốt xuất huyết Dengue chưa được nghiên cứu đầy đ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ủ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53B4CC-32E6-444B-A283-2CB9E5326E93}" type="parTrans" cxnId="{8E8B6863-2D25-4543-8764-372F1D050D0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7EADE-BCC7-4067-BB65-C91A4E23C51D}" type="sibTrans" cxnId="{8E8B6863-2D25-4543-8764-372F1D050D0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5D34CE-CB09-431D-A7FE-8CF0B1BD42C9}">
      <dgm:prSet phldrT="[Text]" custT="1"/>
      <dgm:spPr/>
      <dgm:t>
        <a:bodyPr/>
        <a:lstStyle/>
        <a:p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3C5A5-F339-4FB1-94FE-57D651A96F26}" type="parTrans" cxnId="{935B3D05-AA10-481A-9716-9C4BBE2C1E0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491E02-23C1-4119-9126-1AA510F89C1D}" type="sibTrans" cxnId="{935B3D05-AA10-481A-9716-9C4BBE2C1E0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700F7-81F0-48B3-9651-04043DF0B4E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Giả thuyết về độc lực của virut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vi-VN" sz="2400" dirty="0" smtClean="0">
              <a:latin typeface="Arial" panose="020B0604020202020204" pitchFamily="34" charset="0"/>
              <a:cs typeface="Arial" panose="020B0604020202020204" pitchFamily="34" charset="0"/>
            </a:rPr>
            <a:t>các t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ý</a:t>
          </a:r>
          <a:r>
            <a:rPr lang="vi-VN" sz="2400" dirty="0" smtClean="0">
              <a:latin typeface="Arial" panose="020B0604020202020204" pitchFamily="34" charset="0"/>
              <a:cs typeface="Arial" panose="020B0604020202020204" pitchFamily="34" charset="0"/>
            </a:rPr>
            <a:t>p virut Dengue có độc lực mạnh thì gây thể bệnh nặng. 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68DC0-0BB4-4B84-8059-75EFD06CBB86}" type="parTrans" cxnId="{E4CA1BA0-857D-488C-94A1-CB6CB9F468C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FDDC3-F9A3-4163-8E83-3EA452D82FFD}" type="sibTrans" cxnId="{E4CA1BA0-857D-488C-94A1-CB6CB9F468C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33482-641E-4482-8F96-8B88DAD9CAB2}">
      <dgm:prSet phldrT="[Text]" custT="1"/>
      <dgm:spPr/>
      <dgm:t>
        <a:bodyPr/>
        <a:lstStyle/>
        <a:p>
          <a:r>
            <a:rPr lang="en-US" sz="36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6D868A-20C0-4FCD-8A67-FB53336C9F73}" type="parTrans" cxnId="{CE1BA3B8-23EB-460A-8477-9B934024472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D9213A-817A-4079-94F1-83A303AD90B4}" type="sibTrans" cxnId="{CE1BA3B8-23EB-460A-8477-9B934024472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67C13B-1734-4616-80A7-E4DB4792AEC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vi-VN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Giả thuyết về cơ địa bệnh nhân</a:t>
          </a:r>
          <a:r>
            <a:rPr lang="vi-VN" sz="2400" dirty="0" smtClean="0">
              <a:latin typeface="Arial" panose="020B0604020202020204" pitchFamily="34" charset="0"/>
              <a:cs typeface="Arial" panose="020B0604020202020204" pitchFamily="34" charset="0"/>
            </a:rPr>
            <a:t>: Bệnh nhân nhiễm virut Dengue có xuất huyết và có số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vi-VN" sz="2400" dirty="0" smtClean="0">
              <a:latin typeface="Arial" panose="020B0604020202020204" pitchFamily="34" charset="0"/>
              <a:cs typeface="Arial" panose="020B0604020202020204" pitchFamily="34" charset="0"/>
            </a:rPr>
            <a:t> là do tái nhiễm virut Dengue khác typ và do đáp ứng miễn dịch bệnh l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ý</a:t>
          </a:r>
          <a:r>
            <a:rPr lang="vi-VN" sz="2400" dirty="0" smtClean="0">
              <a:latin typeface="Arial" panose="020B0604020202020204" pitchFamily="34" charset="0"/>
              <a:cs typeface="Arial" panose="020B0604020202020204" pitchFamily="34" charset="0"/>
            </a:rPr>
            <a:t> của cơ thể ( HalStead SB ), 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E7812-E3FB-4099-B2F4-971FA5F67EF9}" type="parTrans" cxnId="{1041A201-91ED-4314-8090-F9124130198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606264-23F4-4C1A-BC93-69B29009F1B4}" type="sibTrans" cxnId="{1041A201-91ED-4314-8090-F9124130198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F55E3-0ADE-4882-B2FB-7CB1AD736F05}" type="pres">
      <dgm:prSet presAssocID="{AE80279B-DF7B-4BEE-A45D-3170D080D8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0B6A65-7B16-4C83-8B12-CC04252C6AE2}" type="pres">
      <dgm:prSet presAssocID="{E7848C8C-436C-4D9B-BB55-012C86AE3105}" presName="composite" presStyleCnt="0"/>
      <dgm:spPr/>
    </dgm:pt>
    <dgm:pt modelId="{559BE1AB-56C1-433F-9A11-1AFC417674BB}" type="pres">
      <dgm:prSet presAssocID="{E7848C8C-436C-4D9B-BB55-012C86AE310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FF047-CF8C-4B69-93E1-312703CF0C73}" type="pres">
      <dgm:prSet presAssocID="{E7848C8C-436C-4D9B-BB55-012C86AE310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4862A-2C7F-48D9-A580-1BCBFF60D49C}" type="pres">
      <dgm:prSet presAssocID="{F7E210C4-86CB-48AF-90DE-964CBD4B7D49}" presName="sp" presStyleCnt="0"/>
      <dgm:spPr/>
      <dgm:t>
        <a:bodyPr/>
        <a:lstStyle/>
        <a:p>
          <a:endParaRPr lang="en-US"/>
        </a:p>
      </dgm:t>
    </dgm:pt>
    <dgm:pt modelId="{0B4020E6-0E37-4D7E-94C8-AA7EE4681C04}" type="pres">
      <dgm:prSet presAssocID="{575D34CE-CB09-431D-A7FE-8CF0B1BD42C9}" presName="composite" presStyleCnt="0"/>
      <dgm:spPr/>
    </dgm:pt>
    <dgm:pt modelId="{6B9F0FA6-CE86-439C-8C64-F9181519DEE0}" type="pres">
      <dgm:prSet presAssocID="{575D34CE-CB09-431D-A7FE-8CF0B1BD42C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D6F44-1CE4-42EF-BBD3-F05305E8D157}" type="pres">
      <dgm:prSet presAssocID="{575D34CE-CB09-431D-A7FE-8CF0B1BD42C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B5285-F94F-48E4-86EA-B8603594B5FF}" type="pres">
      <dgm:prSet presAssocID="{DC491E02-23C1-4119-9126-1AA510F89C1D}" presName="sp" presStyleCnt="0"/>
      <dgm:spPr/>
      <dgm:t>
        <a:bodyPr/>
        <a:lstStyle/>
        <a:p>
          <a:endParaRPr lang="en-US"/>
        </a:p>
      </dgm:t>
    </dgm:pt>
    <dgm:pt modelId="{691E81D5-6876-4FE0-B292-835B451889D8}" type="pres">
      <dgm:prSet presAssocID="{6E533482-641E-4482-8F96-8B88DAD9CAB2}" presName="composite" presStyleCnt="0"/>
      <dgm:spPr/>
    </dgm:pt>
    <dgm:pt modelId="{BAD4960E-6F65-4A04-9D44-DD94EF38048A}" type="pres">
      <dgm:prSet presAssocID="{6E533482-641E-4482-8F96-8B88DAD9CAB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2D66E-1EB7-4D98-BE2E-46E3229C88E9}" type="pres">
      <dgm:prSet presAssocID="{6E533482-641E-4482-8F96-8B88DAD9CAB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AA80D-3604-435F-B950-ACBEAEFCB12D}" type="presOf" srcId="{6E533482-641E-4482-8F96-8B88DAD9CAB2}" destId="{BAD4960E-6F65-4A04-9D44-DD94EF38048A}" srcOrd="0" destOrd="0" presId="urn:microsoft.com/office/officeart/2005/8/layout/chevron2"/>
    <dgm:cxn modelId="{EBB09ED4-B91A-4CF8-92DC-7EE2C61AAD0D}" type="presOf" srcId="{FC3A27F7-E34D-46A5-B25C-0124B23BC4E0}" destId="{91EFF047-CF8C-4B69-93E1-312703CF0C73}" srcOrd="0" destOrd="0" presId="urn:microsoft.com/office/officeart/2005/8/layout/chevron2"/>
    <dgm:cxn modelId="{077DC88C-F215-4DA4-BE23-72C4E2A2D7CD}" type="presOf" srcId="{AE80279B-DF7B-4BEE-A45D-3170D080D8B6}" destId="{5C8F55E3-0ADE-4882-B2FB-7CB1AD736F05}" srcOrd="0" destOrd="0" presId="urn:microsoft.com/office/officeart/2005/8/layout/chevron2"/>
    <dgm:cxn modelId="{0D9C5E1C-A80E-4857-BC70-B7ECDE699E7B}" type="presOf" srcId="{FF67C13B-1734-4616-80A7-E4DB4792AEC6}" destId="{4D52D66E-1EB7-4D98-BE2E-46E3229C88E9}" srcOrd="0" destOrd="0" presId="urn:microsoft.com/office/officeart/2005/8/layout/chevron2"/>
    <dgm:cxn modelId="{935B3D05-AA10-481A-9716-9C4BBE2C1E01}" srcId="{AE80279B-DF7B-4BEE-A45D-3170D080D8B6}" destId="{575D34CE-CB09-431D-A7FE-8CF0B1BD42C9}" srcOrd="1" destOrd="0" parTransId="{10E3C5A5-F339-4FB1-94FE-57D651A96F26}" sibTransId="{DC491E02-23C1-4119-9126-1AA510F89C1D}"/>
    <dgm:cxn modelId="{1041A201-91ED-4314-8090-F9124130198A}" srcId="{6E533482-641E-4482-8F96-8B88DAD9CAB2}" destId="{FF67C13B-1734-4616-80A7-E4DB4792AEC6}" srcOrd="0" destOrd="0" parTransId="{CEAE7812-E3FB-4099-B2F4-971FA5F67EF9}" sibTransId="{96606264-23F4-4C1A-BC93-69B29009F1B4}"/>
    <dgm:cxn modelId="{F5E3D155-3876-4A50-8F5C-A53712B1839F}" type="presOf" srcId="{F2B700F7-81F0-48B3-9651-04043DF0B4E6}" destId="{E80D6F44-1CE4-42EF-BBD3-F05305E8D157}" srcOrd="0" destOrd="0" presId="urn:microsoft.com/office/officeart/2005/8/layout/chevron2"/>
    <dgm:cxn modelId="{E4CA1BA0-857D-488C-94A1-CB6CB9F468CA}" srcId="{575D34CE-CB09-431D-A7FE-8CF0B1BD42C9}" destId="{F2B700F7-81F0-48B3-9651-04043DF0B4E6}" srcOrd="0" destOrd="0" parTransId="{8F468DC0-0BB4-4B84-8059-75EFD06CBB86}" sibTransId="{C34FDDC3-F9A3-4163-8E83-3EA452D82FFD}"/>
    <dgm:cxn modelId="{CE1BA3B8-23EB-460A-8477-9B9340244721}" srcId="{AE80279B-DF7B-4BEE-A45D-3170D080D8B6}" destId="{6E533482-641E-4482-8F96-8B88DAD9CAB2}" srcOrd="2" destOrd="0" parTransId="{8B6D868A-20C0-4FCD-8A67-FB53336C9F73}" sibTransId="{76D9213A-817A-4079-94F1-83A303AD90B4}"/>
    <dgm:cxn modelId="{91596C71-6667-47B4-960A-A214136D22AE}" srcId="{AE80279B-DF7B-4BEE-A45D-3170D080D8B6}" destId="{E7848C8C-436C-4D9B-BB55-012C86AE3105}" srcOrd="0" destOrd="0" parTransId="{EB5B1A6F-5AC8-44D3-9D65-D52606D080A3}" sibTransId="{F7E210C4-86CB-48AF-90DE-964CBD4B7D49}"/>
    <dgm:cxn modelId="{3EDF072E-6661-4C07-9017-D555DFE00021}" type="presOf" srcId="{E7848C8C-436C-4D9B-BB55-012C86AE3105}" destId="{559BE1AB-56C1-433F-9A11-1AFC417674BB}" srcOrd="0" destOrd="0" presId="urn:microsoft.com/office/officeart/2005/8/layout/chevron2"/>
    <dgm:cxn modelId="{8E8B6863-2D25-4543-8764-372F1D050D03}" srcId="{E7848C8C-436C-4D9B-BB55-012C86AE3105}" destId="{FC3A27F7-E34D-46A5-B25C-0124B23BC4E0}" srcOrd="0" destOrd="0" parTransId="{1953B4CC-32E6-444B-A283-2CB9E5326E93}" sibTransId="{CEA7EADE-BCC7-4067-BB65-C91A4E23C51D}"/>
    <dgm:cxn modelId="{8D9E4C02-0695-46E4-AB2E-FAB2740ACF65}" type="presOf" srcId="{575D34CE-CB09-431D-A7FE-8CF0B1BD42C9}" destId="{6B9F0FA6-CE86-439C-8C64-F9181519DEE0}" srcOrd="0" destOrd="0" presId="urn:microsoft.com/office/officeart/2005/8/layout/chevron2"/>
    <dgm:cxn modelId="{111B0D72-896D-4A6E-9375-8157E0C82651}" type="presParOf" srcId="{5C8F55E3-0ADE-4882-B2FB-7CB1AD736F05}" destId="{930B6A65-7B16-4C83-8B12-CC04252C6AE2}" srcOrd="0" destOrd="0" presId="urn:microsoft.com/office/officeart/2005/8/layout/chevron2"/>
    <dgm:cxn modelId="{138B94EB-C1C3-4143-96F6-9D3934712550}" type="presParOf" srcId="{930B6A65-7B16-4C83-8B12-CC04252C6AE2}" destId="{559BE1AB-56C1-433F-9A11-1AFC417674BB}" srcOrd="0" destOrd="0" presId="urn:microsoft.com/office/officeart/2005/8/layout/chevron2"/>
    <dgm:cxn modelId="{63FADA83-11B7-4A16-BF77-6D21A3A9330E}" type="presParOf" srcId="{930B6A65-7B16-4C83-8B12-CC04252C6AE2}" destId="{91EFF047-CF8C-4B69-93E1-312703CF0C73}" srcOrd="1" destOrd="0" presId="urn:microsoft.com/office/officeart/2005/8/layout/chevron2"/>
    <dgm:cxn modelId="{8C0EF8A9-AB4C-4DC7-9F1C-151892C2317A}" type="presParOf" srcId="{5C8F55E3-0ADE-4882-B2FB-7CB1AD736F05}" destId="{D164862A-2C7F-48D9-A580-1BCBFF60D49C}" srcOrd="1" destOrd="0" presId="urn:microsoft.com/office/officeart/2005/8/layout/chevron2"/>
    <dgm:cxn modelId="{95B496E1-E37C-4EC5-8358-22677D9F4212}" type="presParOf" srcId="{5C8F55E3-0ADE-4882-B2FB-7CB1AD736F05}" destId="{0B4020E6-0E37-4D7E-94C8-AA7EE4681C04}" srcOrd="2" destOrd="0" presId="urn:microsoft.com/office/officeart/2005/8/layout/chevron2"/>
    <dgm:cxn modelId="{3BF420CD-001A-4C47-8A17-0EA3DC580FF2}" type="presParOf" srcId="{0B4020E6-0E37-4D7E-94C8-AA7EE4681C04}" destId="{6B9F0FA6-CE86-439C-8C64-F9181519DEE0}" srcOrd="0" destOrd="0" presId="urn:microsoft.com/office/officeart/2005/8/layout/chevron2"/>
    <dgm:cxn modelId="{0092437C-2BC9-4225-BB78-B4477211CA46}" type="presParOf" srcId="{0B4020E6-0E37-4D7E-94C8-AA7EE4681C04}" destId="{E80D6F44-1CE4-42EF-BBD3-F05305E8D157}" srcOrd="1" destOrd="0" presId="urn:microsoft.com/office/officeart/2005/8/layout/chevron2"/>
    <dgm:cxn modelId="{39D0DB4F-10CC-4A06-90BB-FD3B1C917F71}" type="presParOf" srcId="{5C8F55E3-0ADE-4882-B2FB-7CB1AD736F05}" destId="{A02B5285-F94F-48E4-86EA-B8603594B5FF}" srcOrd="3" destOrd="0" presId="urn:microsoft.com/office/officeart/2005/8/layout/chevron2"/>
    <dgm:cxn modelId="{69E3E2AD-4DF6-40D9-B9A1-7E04618827F6}" type="presParOf" srcId="{5C8F55E3-0ADE-4882-B2FB-7CB1AD736F05}" destId="{691E81D5-6876-4FE0-B292-835B451889D8}" srcOrd="4" destOrd="0" presId="urn:microsoft.com/office/officeart/2005/8/layout/chevron2"/>
    <dgm:cxn modelId="{ABF36623-487A-4F10-8FFF-6B4BCAE55040}" type="presParOf" srcId="{691E81D5-6876-4FE0-B292-835B451889D8}" destId="{BAD4960E-6F65-4A04-9D44-DD94EF38048A}" srcOrd="0" destOrd="0" presId="urn:microsoft.com/office/officeart/2005/8/layout/chevron2"/>
    <dgm:cxn modelId="{20039F9C-DCB4-40E9-9212-079C066F0942}" type="presParOf" srcId="{691E81D5-6876-4FE0-B292-835B451889D8}" destId="{4D52D66E-1EB7-4D98-BE2E-46E3229C88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3B9DF3-D127-4467-9C0E-80F43F475DA9}" type="doc">
      <dgm:prSet loTypeId="urn:microsoft.com/office/officeart/2005/8/layout/gear1#1" loCatId="cycle" qsTypeId="urn:microsoft.com/office/officeart/2005/8/quickstyle/3d2#1" qsCatId="3D" csTypeId="urn:microsoft.com/office/officeart/2005/8/colors/colorful1#1" csCatId="colorful" phldr="1"/>
      <dgm:spPr/>
    </dgm:pt>
    <dgm:pt modelId="{F7228811-9988-497E-B5CD-DC5D96840430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CAN THIỆP 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ĐIỀU TRỊ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0CAB3-B07F-4845-8DF5-9B7B0E9638E2}" type="parTrans" cxnId="{F8D9BE85-8FB1-4BBA-BF86-47CD029257A7}">
      <dgm:prSet/>
      <dgm:spPr/>
      <dgm:t>
        <a:bodyPr/>
        <a:lstStyle/>
        <a:p>
          <a:endParaRPr lang="en-US" sz="1100" b="1"/>
        </a:p>
      </dgm:t>
    </dgm:pt>
    <dgm:pt modelId="{E0E5BD27-FB7C-4599-B1A3-6CD10EFA31EB}" type="sibTrans" cxnId="{F8D9BE85-8FB1-4BBA-BF86-47CD029257A7}">
      <dgm:prSet/>
      <dgm:spPr/>
      <dgm:t>
        <a:bodyPr/>
        <a:lstStyle/>
        <a:p>
          <a:endParaRPr lang="en-US" sz="1100" b="1"/>
        </a:p>
      </dgm:t>
    </dgm:pt>
    <dgm:pt modelId="{284C426F-677A-4F91-984B-445754C83EEE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CƠ ĐỊA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255BA-5547-44A5-8158-33CA2DED8892}" type="parTrans" cxnId="{824D35A4-3715-4825-BDAD-E3F1782753D7}">
      <dgm:prSet/>
      <dgm:spPr/>
      <dgm:t>
        <a:bodyPr/>
        <a:lstStyle/>
        <a:p>
          <a:endParaRPr lang="en-US" sz="1100" b="1"/>
        </a:p>
      </dgm:t>
    </dgm:pt>
    <dgm:pt modelId="{0575C108-E2C0-4E93-8A10-EE289A5CC692}" type="sibTrans" cxnId="{824D35A4-3715-4825-BDAD-E3F1782753D7}">
      <dgm:prSet/>
      <dgm:spPr/>
      <dgm:t>
        <a:bodyPr/>
        <a:lstStyle/>
        <a:p>
          <a:endParaRPr lang="en-US" sz="1100" b="1"/>
        </a:p>
      </dgm:t>
    </dgm:pt>
    <dgm:pt modelId="{2510A45B-668D-4206-B6F5-0F165F4EBF64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ĐỘC LỰC VIRUS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E244D-8163-4F58-88E2-A99BE0227D5F}" type="parTrans" cxnId="{95415DA4-F1B3-4A6E-B9AE-8ADACDCD4EE1}">
      <dgm:prSet/>
      <dgm:spPr/>
      <dgm:t>
        <a:bodyPr/>
        <a:lstStyle/>
        <a:p>
          <a:endParaRPr lang="en-US" sz="1100" b="1"/>
        </a:p>
      </dgm:t>
    </dgm:pt>
    <dgm:pt modelId="{9F9285AB-AE4B-4F52-82FA-B2E2214D4EFC}" type="sibTrans" cxnId="{95415DA4-F1B3-4A6E-B9AE-8ADACDCD4EE1}">
      <dgm:prSet/>
      <dgm:spPr/>
      <dgm:t>
        <a:bodyPr/>
        <a:lstStyle/>
        <a:p>
          <a:endParaRPr lang="en-US" sz="1100" b="1"/>
        </a:p>
      </dgm:t>
    </dgm:pt>
    <dgm:pt modelId="{CE425A19-E6B2-444E-BBB0-6304542B4194}" type="pres">
      <dgm:prSet presAssocID="{A83B9DF3-D127-4467-9C0E-80F43F475D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F50383-2FB5-4398-99F6-17D5CC28A355}" type="pres">
      <dgm:prSet presAssocID="{F7228811-9988-497E-B5CD-DC5D9684043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A38CA-62AA-459E-BD2A-C6B0801A3042}" type="pres">
      <dgm:prSet presAssocID="{F7228811-9988-497E-B5CD-DC5D96840430}" presName="gear1srcNode" presStyleLbl="node1" presStyleIdx="0" presStyleCnt="3"/>
      <dgm:spPr/>
      <dgm:t>
        <a:bodyPr/>
        <a:lstStyle/>
        <a:p>
          <a:endParaRPr lang="en-US"/>
        </a:p>
      </dgm:t>
    </dgm:pt>
    <dgm:pt modelId="{84E3CB16-7E51-4138-8E2A-F58CEE6A45F5}" type="pres">
      <dgm:prSet presAssocID="{F7228811-9988-497E-B5CD-DC5D96840430}" presName="gear1dstNode" presStyleLbl="node1" presStyleIdx="0" presStyleCnt="3"/>
      <dgm:spPr/>
      <dgm:t>
        <a:bodyPr/>
        <a:lstStyle/>
        <a:p>
          <a:endParaRPr lang="en-US"/>
        </a:p>
      </dgm:t>
    </dgm:pt>
    <dgm:pt modelId="{D04B034C-128B-4067-B6BD-6F17C2CFD091}" type="pres">
      <dgm:prSet presAssocID="{284C426F-677A-4F91-984B-445754C83EE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F19A3-740E-4CB9-AF43-ECB4E7125A57}" type="pres">
      <dgm:prSet presAssocID="{284C426F-677A-4F91-984B-445754C83EEE}" presName="gear2srcNode" presStyleLbl="node1" presStyleIdx="1" presStyleCnt="3"/>
      <dgm:spPr/>
      <dgm:t>
        <a:bodyPr/>
        <a:lstStyle/>
        <a:p>
          <a:endParaRPr lang="en-US"/>
        </a:p>
      </dgm:t>
    </dgm:pt>
    <dgm:pt modelId="{0C9B6A73-AC1A-4AE0-A2F1-567FB836B939}" type="pres">
      <dgm:prSet presAssocID="{284C426F-677A-4F91-984B-445754C83EEE}" presName="gear2dstNode" presStyleLbl="node1" presStyleIdx="1" presStyleCnt="3"/>
      <dgm:spPr/>
      <dgm:t>
        <a:bodyPr/>
        <a:lstStyle/>
        <a:p>
          <a:endParaRPr lang="en-US"/>
        </a:p>
      </dgm:t>
    </dgm:pt>
    <dgm:pt modelId="{6B8FA92A-AD7B-41FB-9D9C-E5F3FED28FB0}" type="pres">
      <dgm:prSet presAssocID="{2510A45B-668D-4206-B6F5-0F165F4EBF64}" presName="gear3" presStyleLbl="node1" presStyleIdx="2" presStyleCnt="3"/>
      <dgm:spPr/>
      <dgm:t>
        <a:bodyPr/>
        <a:lstStyle/>
        <a:p>
          <a:endParaRPr lang="en-US"/>
        </a:p>
      </dgm:t>
    </dgm:pt>
    <dgm:pt modelId="{E5FFC6BB-AA3A-4F51-8C7D-32E87F0A7829}" type="pres">
      <dgm:prSet presAssocID="{2510A45B-668D-4206-B6F5-0F165F4EBF6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D8208-2841-4DD5-8794-66AB694E6B52}" type="pres">
      <dgm:prSet presAssocID="{2510A45B-668D-4206-B6F5-0F165F4EBF64}" presName="gear3srcNode" presStyleLbl="node1" presStyleIdx="2" presStyleCnt="3"/>
      <dgm:spPr/>
      <dgm:t>
        <a:bodyPr/>
        <a:lstStyle/>
        <a:p>
          <a:endParaRPr lang="en-US"/>
        </a:p>
      </dgm:t>
    </dgm:pt>
    <dgm:pt modelId="{7680139A-AEA1-4F7A-85E0-A1DB676F5E8D}" type="pres">
      <dgm:prSet presAssocID="{2510A45B-668D-4206-B6F5-0F165F4EBF64}" presName="gear3dstNode" presStyleLbl="node1" presStyleIdx="2" presStyleCnt="3"/>
      <dgm:spPr/>
      <dgm:t>
        <a:bodyPr/>
        <a:lstStyle/>
        <a:p>
          <a:endParaRPr lang="en-US"/>
        </a:p>
      </dgm:t>
    </dgm:pt>
    <dgm:pt modelId="{E11C6B07-AAB4-44F4-98D1-D29910EF6195}" type="pres">
      <dgm:prSet presAssocID="{E0E5BD27-FB7C-4599-B1A3-6CD10EFA31E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9E902BFC-E7F6-4C8E-A4C4-FD100D748BC5}" type="pres">
      <dgm:prSet presAssocID="{0575C108-E2C0-4E93-8A10-EE289A5CC69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B999CC8-CC50-43C2-90ED-2422D7CFFABC}" type="pres">
      <dgm:prSet presAssocID="{9F9285AB-AE4B-4F52-82FA-B2E2214D4EF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E86FC7B-522E-4792-A69B-CFA4BE9A6A84}" type="presOf" srcId="{F7228811-9988-497E-B5CD-DC5D96840430}" destId="{84E3CB16-7E51-4138-8E2A-F58CEE6A45F5}" srcOrd="2" destOrd="0" presId="urn:microsoft.com/office/officeart/2005/8/layout/gear1#1"/>
    <dgm:cxn modelId="{2B775C35-449B-45EE-A8C4-6B43326CB5C7}" type="presOf" srcId="{2510A45B-668D-4206-B6F5-0F165F4EBF64}" destId="{E5FFC6BB-AA3A-4F51-8C7D-32E87F0A7829}" srcOrd="1" destOrd="0" presId="urn:microsoft.com/office/officeart/2005/8/layout/gear1#1"/>
    <dgm:cxn modelId="{85F434C4-B27F-40D4-99C2-66DA421A3C85}" type="presOf" srcId="{284C426F-677A-4F91-984B-445754C83EEE}" destId="{D04B034C-128B-4067-B6BD-6F17C2CFD091}" srcOrd="0" destOrd="0" presId="urn:microsoft.com/office/officeart/2005/8/layout/gear1#1"/>
    <dgm:cxn modelId="{FBBE7D54-D434-4922-BAF7-DBCDFFA0EA06}" type="presOf" srcId="{0575C108-E2C0-4E93-8A10-EE289A5CC692}" destId="{9E902BFC-E7F6-4C8E-A4C4-FD100D748BC5}" srcOrd="0" destOrd="0" presId="urn:microsoft.com/office/officeart/2005/8/layout/gear1#1"/>
    <dgm:cxn modelId="{E2567193-77CD-4F56-8120-C9DB25B3E6AA}" type="presOf" srcId="{A83B9DF3-D127-4467-9C0E-80F43F475DA9}" destId="{CE425A19-E6B2-444E-BBB0-6304542B4194}" srcOrd="0" destOrd="0" presId="urn:microsoft.com/office/officeart/2005/8/layout/gear1#1"/>
    <dgm:cxn modelId="{F8D9BE85-8FB1-4BBA-BF86-47CD029257A7}" srcId="{A83B9DF3-D127-4467-9C0E-80F43F475DA9}" destId="{F7228811-9988-497E-B5CD-DC5D96840430}" srcOrd="0" destOrd="0" parTransId="{48E0CAB3-B07F-4845-8DF5-9B7B0E9638E2}" sibTransId="{E0E5BD27-FB7C-4599-B1A3-6CD10EFA31EB}"/>
    <dgm:cxn modelId="{824D35A4-3715-4825-BDAD-E3F1782753D7}" srcId="{A83B9DF3-D127-4467-9C0E-80F43F475DA9}" destId="{284C426F-677A-4F91-984B-445754C83EEE}" srcOrd="1" destOrd="0" parTransId="{371255BA-5547-44A5-8158-33CA2DED8892}" sibTransId="{0575C108-E2C0-4E93-8A10-EE289A5CC692}"/>
    <dgm:cxn modelId="{EC84585A-58E0-4CA1-9847-43C9F0E12452}" type="presOf" srcId="{284C426F-677A-4F91-984B-445754C83EEE}" destId="{0C9B6A73-AC1A-4AE0-A2F1-567FB836B939}" srcOrd="2" destOrd="0" presId="urn:microsoft.com/office/officeart/2005/8/layout/gear1#1"/>
    <dgm:cxn modelId="{C3F0E687-A459-407A-A848-12D29C779E3F}" type="presOf" srcId="{F7228811-9988-497E-B5CD-DC5D96840430}" destId="{D24A38CA-62AA-459E-BD2A-C6B0801A3042}" srcOrd="1" destOrd="0" presId="urn:microsoft.com/office/officeart/2005/8/layout/gear1#1"/>
    <dgm:cxn modelId="{4968D849-90C4-4B67-ADED-FA3D654D53C7}" type="presOf" srcId="{F7228811-9988-497E-B5CD-DC5D96840430}" destId="{1AF50383-2FB5-4398-99F6-17D5CC28A355}" srcOrd="0" destOrd="0" presId="urn:microsoft.com/office/officeart/2005/8/layout/gear1#1"/>
    <dgm:cxn modelId="{0C65E7E5-66B0-4F92-9D47-A5B0F3FD439B}" type="presOf" srcId="{E0E5BD27-FB7C-4599-B1A3-6CD10EFA31EB}" destId="{E11C6B07-AAB4-44F4-98D1-D29910EF6195}" srcOrd="0" destOrd="0" presId="urn:microsoft.com/office/officeart/2005/8/layout/gear1#1"/>
    <dgm:cxn modelId="{1A4A24E9-BD0E-4032-AEF1-39B13DB77AE6}" type="presOf" srcId="{284C426F-677A-4F91-984B-445754C83EEE}" destId="{0D0F19A3-740E-4CB9-AF43-ECB4E7125A57}" srcOrd="1" destOrd="0" presId="urn:microsoft.com/office/officeart/2005/8/layout/gear1#1"/>
    <dgm:cxn modelId="{95415DA4-F1B3-4A6E-B9AE-8ADACDCD4EE1}" srcId="{A83B9DF3-D127-4467-9C0E-80F43F475DA9}" destId="{2510A45B-668D-4206-B6F5-0F165F4EBF64}" srcOrd="2" destOrd="0" parTransId="{0FAE244D-8163-4F58-88E2-A99BE0227D5F}" sibTransId="{9F9285AB-AE4B-4F52-82FA-B2E2214D4EFC}"/>
    <dgm:cxn modelId="{71204D3F-561A-4384-ACFF-F702FEB4E91B}" type="presOf" srcId="{2510A45B-668D-4206-B6F5-0F165F4EBF64}" destId="{6B8FA92A-AD7B-41FB-9D9C-E5F3FED28FB0}" srcOrd="0" destOrd="0" presId="urn:microsoft.com/office/officeart/2005/8/layout/gear1#1"/>
    <dgm:cxn modelId="{A84DE84A-EDDA-4482-9256-D6B8C6511F1A}" type="presOf" srcId="{9F9285AB-AE4B-4F52-82FA-B2E2214D4EFC}" destId="{FB999CC8-CC50-43C2-90ED-2422D7CFFABC}" srcOrd="0" destOrd="0" presId="urn:microsoft.com/office/officeart/2005/8/layout/gear1#1"/>
    <dgm:cxn modelId="{59F95287-E6B2-4378-9929-7578CFFF5D68}" type="presOf" srcId="{2510A45B-668D-4206-B6F5-0F165F4EBF64}" destId="{7680139A-AEA1-4F7A-85E0-A1DB676F5E8D}" srcOrd="3" destOrd="0" presId="urn:microsoft.com/office/officeart/2005/8/layout/gear1#1"/>
    <dgm:cxn modelId="{F5E67AFA-B00F-4F94-BD6D-A07803D3BD00}" type="presOf" srcId="{2510A45B-668D-4206-B6F5-0F165F4EBF64}" destId="{A6ED8208-2841-4DD5-8794-66AB694E6B52}" srcOrd="2" destOrd="0" presId="urn:microsoft.com/office/officeart/2005/8/layout/gear1#1"/>
    <dgm:cxn modelId="{65397EFE-8312-4F80-8D33-D2B4E4AAF365}" type="presParOf" srcId="{CE425A19-E6B2-444E-BBB0-6304542B4194}" destId="{1AF50383-2FB5-4398-99F6-17D5CC28A355}" srcOrd="0" destOrd="0" presId="urn:microsoft.com/office/officeart/2005/8/layout/gear1#1"/>
    <dgm:cxn modelId="{28A30737-8F0C-41CD-BBBA-6C68530E8B11}" type="presParOf" srcId="{CE425A19-E6B2-444E-BBB0-6304542B4194}" destId="{D24A38CA-62AA-459E-BD2A-C6B0801A3042}" srcOrd="1" destOrd="0" presId="urn:microsoft.com/office/officeart/2005/8/layout/gear1#1"/>
    <dgm:cxn modelId="{EF8B4026-F4EC-417B-A998-6168980BF7B2}" type="presParOf" srcId="{CE425A19-E6B2-444E-BBB0-6304542B4194}" destId="{84E3CB16-7E51-4138-8E2A-F58CEE6A45F5}" srcOrd="2" destOrd="0" presId="urn:microsoft.com/office/officeart/2005/8/layout/gear1#1"/>
    <dgm:cxn modelId="{9937230B-3625-4472-916A-1F3BA84B1760}" type="presParOf" srcId="{CE425A19-E6B2-444E-BBB0-6304542B4194}" destId="{D04B034C-128B-4067-B6BD-6F17C2CFD091}" srcOrd="3" destOrd="0" presId="urn:microsoft.com/office/officeart/2005/8/layout/gear1#1"/>
    <dgm:cxn modelId="{C6A830B9-5358-4278-82D6-166B31B4697B}" type="presParOf" srcId="{CE425A19-E6B2-444E-BBB0-6304542B4194}" destId="{0D0F19A3-740E-4CB9-AF43-ECB4E7125A57}" srcOrd="4" destOrd="0" presId="urn:microsoft.com/office/officeart/2005/8/layout/gear1#1"/>
    <dgm:cxn modelId="{2CDAE634-001E-4A46-A7D5-DB25131DC21C}" type="presParOf" srcId="{CE425A19-E6B2-444E-BBB0-6304542B4194}" destId="{0C9B6A73-AC1A-4AE0-A2F1-567FB836B939}" srcOrd="5" destOrd="0" presId="urn:microsoft.com/office/officeart/2005/8/layout/gear1#1"/>
    <dgm:cxn modelId="{854BFBC3-3714-4245-BD6A-7BD81BEB663D}" type="presParOf" srcId="{CE425A19-E6B2-444E-BBB0-6304542B4194}" destId="{6B8FA92A-AD7B-41FB-9D9C-E5F3FED28FB0}" srcOrd="6" destOrd="0" presId="urn:microsoft.com/office/officeart/2005/8/layout/gear1#1"/>
    <dgm:cxn modelId="{EFAC79DD-C949-4579-AAE6-4BD23675140B}" type="presParOf" srcId="{CE425A19-E6B2-444E-BBB0-6304542B4194}" destId="{E5FFC6BB-AA3A-4F51-8C7D-32E87F0A7829}" srcOrd="7" destOrd="0" presId="urn:microsoft.com/office/officeart/2005/8/layout/gear1#1"/>
    <dgm:cxn modelId="{8D86A0F2-4859-4003-A391-1BFAD94F20AD}" type="presParOf" srcId="{CE425A19-E6B2-444E-BBB0-6304542B4194}" destId="{A6ED8208-2841-4DD5-8794-66AB694E6B52}" srcOrd="8" destOrd="0" presId="urn:microsoft.com/office/officeart/2005/8/layout/gear1#1"/>
    <dgm:cxn modelId="{99AD4F84-7946-41B3-BC4B-8F930D6A0E3F}" type="presParOf" srcId="{CE425A19-E6B2-444E-BBB0-6304542B4194}" destId="{7680139A-AEA1-4F7A-85E0-A1DB676F5E8D}" srcOrd="9" destOrd="0" presId="urn:microsoft.com/office/officeart/2005/8/layout/gear1#1"/>
    <dgm:cxn modelId="{26702427-22C6-49AE-8FDD-02DB132D7696}" type="presParOf" srcId="{CE425A19-E6B2-444E-BBB0-6304542B4194}" destId="{E11C6B07-AAB4-44F4-98D1-D29910EF6195}" srcOrd="10" destOrd="0" presId="urn:microsoft.com/office/officeart/2005/8/layout/gear1#1"/>
    <dgm:cxn modelId="{1C796A65-1291-44C4-851A-4018B98703CD}" type="presParOf" srcId="{CE425A19-E6B2-444E-BBB0-6304542B4194}" destId="{9E902BFC-E7F6-4C8E-A4C4-FD100D748BC5}" srcOrd="11" destOrd="0" presId="urn:microsoft.com/office/officeart/2005/8/layout/gear1#1"/>
    <dgm:cxn modelId="{18E40BF6-D6F2-4BFE-8EEA-23D194E562FF}" type="presParOf" srcId="{CE425A19-E6B2-444E-BBB0-6304542B4194}" destId="{FB999CC8-CC50-43C2-90ED-2422D7CFFABC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F0190F-EC32-441F-A324-6BD117F03301}" type="doc">
      <dgm:prSet loTypeId="urn:microsoft.com/office/officeart/2005/8/layout/venn1" loCatId="relationship" qsTypeId="urn:microsoft.com/office/officeart/2005/8/quickstyle/3d3#1" qsCatId="3D" csTypeId="urn:microsoft.com/office/officeart/2005/8/colors/colorful1#12" csCatId="colorful" phldr="1"/>
      <dgm:spPr/>
    </dgm:pt>
    <dgm:pt modelId="{DE455B08-445E-4522-9E3A-56BBC761B28B}">
      <dgm:prSet phldrT="[Text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SUY ĐA CƠ QUAN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A46B1-6CE4-4001-A916-DE6CC408C61D}" type="parTrans" cxnId="{5163EF22-3E6A-4C72-A045-42259BD41500}">
      <dgm:prSet/>
      <dgm:spPr/>
      <dgm:t>
        <a:bodyPr/>
        <a:lstStyle/>
        <a:p>
          <a:endParaRPr lang="en-US"/>
        </a:p>
      </dgm:t>
    </dgm:pt>
    <dgm:pt modelId="{20048FC0-BCF2-4B4A-86BA-9A6DB613C0D3}" type="sibTrans" cxnId="{5163EF22-3E6A-4C72-A045-42259BD41500}">
      <dgm:prSet/>
      <dgm:spPr/>
      <dgm:t>
        <a:bodyPr/>
        <a:lstStyle/>
        <a:p>
          <a:endParaRPr lang="en-US"/>
        </a:p>
      </dgm:t>
    </dgm:pt>
    <dgm:pt modelId="{41CC846C-ED37-4C58-82DA-9B088F3CC66F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XUẤT HUYẾT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F26800-775B-4465-B4D7-140A303084AD}" type="parTrans" cxnId="{67FE4621-8BFF-47E4-9690-4AF256D973CB}">
      <dgm:prSet/>
      <dgm:spPr/>
      <dgm:t>
        <a:bodyPr/>
        <a:lstStyle/>
        <a:p>
          <a:endParaRPr lang="en-US"/>
        </a:p>
      </dgm:t>
    </dgm:pt>
    <dgm:pt modelId="{5137B62A-3FC3-4C6E-B176-F181E8923E81}" type="sibTrans" cxnId="{67FE4621-8BFF-47E4-9690-4AF256D973CB}">
      <dgm:prSet/>
      <dgm:spPr/>
      <dgm:t>
        <a:bodyPr/>
        <a:lstStyle/>
        <a:p>
          <a:endParaRPr lang="en-US"/>
        </a:p>
      </dgm:t>
    </dgm:pt>
    <dgm:pt modelId="{A1547E3A-427E-445C-B5A3-000882698A80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SỐC KÉO DÀI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4BF38-6747-4BE2-B653-371DF0B34046}" type="parTrans" cxnId="{3DAD184E-9816-45DE-A4CD-9ECDE3C94C7D}">
      <dgm:prSet/>
      <dgm:spPr/>
      <dgm:t>
        <a:bodyPr/>
        <a:lstStyle/>
        <a:p>
          <a:endParaRPr lang="en-US"/>
        </a:p>
      </dgm:t>
    </dgm:pt>
    <dgm:pt modelId="{0FF99E17-51FC-46D3-A230-FDF892A05FB1}" type="sibTrans" cxnId="{3DAD184E-9816-45DE-A4CD-9ECDE3C94C7D}">
      <dgm:prSet/>
      <dgm:spPr/>
      <dgm:t>
        <a:bodyPr/>
        <a:lstStyle/>
        <a:p>
          <a:endParaRPr lang="en-US"/>
        </a:p>
      </dgm:t>
    </dgm:pt>
    <dgm:pt modelId="{B2ECF0F0-2F34-477F-87D9-C8898E7D156B}" type="pres">
      <dgm:prSet presAssocID="{68F0190F-EC32-441F-A324-6BD117F03301}" presName="compositeShape" presStyleCnt="0">
        <dgm:presLayoutVars>
          <dgm:chMax val="7"/>
          <dgm:dir/>
          <dgm:resizeHandles val="exact"/>
        </dgm:presLayoutVars>
      </dgm:prSet>
      <dgm:spPr/>
    </dgm:pt>
    <dgm:pt modelId="{4C9DD8A5-49A3-44F7-BB6E-3E2A692D98E7}" type="pres">
      <dgm:prSet presAssocID="{DE455B08-445E-4522-9E3A-56BBC761B28B}" presName="circ1" presStyleLbl="vennNode1" presStyleIdx="0" presStyleCnt="3"/>
      <dgm:spPr/>
      <dgm:t>
        <a:bodyPr/>
        <a:lstStyle/>
        <a:p>
          <a:endParaRPr lang="en-US"/>
        </a:p>
      </dgm:t>
    </dgm:pt>
    <dgm:pt modelId="{F332D5EB-B258-4439-B6DF-39756BE7916D}" type="pres">
      <dgm:prSet presAssocID="{DE455B08-445E-4522-9E3A-56BBC761B28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293EC-50F7-4A4D-A29F-CC69FB66AEF4}" type="pres">
      <dgm:prSet presAssocID="{41CC846C-ED37-4C58-82DA-9B088F3CC66F}" presName="circ2" presStyleLbl="vennNode1" presStyleIdx="1" presStyleCnt="3"/>
      <dgm:spPr/>
      <dgm:t>
        <a:bodyPr/>
        <a:lstStyle/>
        <a:p>
          <a:endParaRPr lang="en-US"/>
        </a:p>
      </dgm:t>
    </dgm:pt>
    <dgm:pt modelId="{1432113A-2F11-4FD2-9560-9A89AAF24B88}" type="pres">
      <dgm:prSet presAssocID="{41CC846C-ED37-4C58-82DA-9B088F3CC66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FB795-C341-4E80-80CF-E48EE7EFA07A}" type="pres">
      <dgm:prSet presAssocID="{A1547E3A-427E-445C-B5A3-000882698A80}" presName="circ3" presStyleLbl="vennNode1" presStyleIdx="2" presStyleCnt="3"/>
      <dgm:spPr/>
      <dgm:t>
        <a:bodyPr/>
        <a:lstStyle/>
        <a:p>
          <a:endParaRPr lang="en-US"/>
        </a:p>
      </dgm:t>
    </dgm:pt>
    <dgm:pt modelId="{E8762A3C-76DE-40B2-A606-5CB4D17E9FB6}" type="pres">
      <dgm:prSet presAssocID="{A1547E3A-427E-445C-B5A3-000882698A8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387469-11F2-486E-B4C4-72716C31FC98}" type="presOf" srcId="{41CC846C-ED37-4C58-82DA-9B088F3CC66F}" destId="{1432113A-2F11-4FD2-9560-9A89AAF24B88}" srcOrd="1" destOrd="0" presId="urn:microsoft.com/office/officeart/2005/8/layout/venn1"/>
    <dgm:cxn modelId="{F488A71A-0B60-4256-B224-D980595C73A9}" type="presOf" srcId="{DE455B08-445E-4522-9E3A-56BBC761B28B}" destId="{F332D5EB-B258-4439-B6DF-39756BE7916D}" srcOrd="1" destOrd="0" presId="urn:microsoft.com/office/officeart/2005/8/layout/venn1"/>
    <dgm:cxn modelId="{BB81ED5A-3ED5-4C36-B70A-AC69F4A919AF}" type="presOf" srcId="{68F0190F-EC32-441F-A324-6BD117F03301}" destId="{B2ECF0F0-2F34-477F-87D9-C8898E7D156B}" srcOrd="0" destOrd="0" presId="urn:microsoft.com/office/officeart/2005/8/layout/venn1"/>
    <dgm:cxn modelId="{E1E7EE24-2922-4E6D-9604-3728C719409D}" type="presOf" srcId="{41CC846C-ED37-4C58-82DA-9B088F3CC66F}" destId="{191293EC-50F7-4A4D-A29F-CC69FB66AEF4}" srcOrd="0" destOrd="0" presId="urn:microsoft.com/office/officeart/2005/8/layout/venn1"/>
    <dgm:cxn modelId="{D491E786-14AE-4B9E-8EE2-47827DA6B7EA}" type="presOf" srcId="{A1547E3A-427E-445C-B5A3-000882698A80}" destId="{B68FB795-C341-4E80-80CF-E48EE7EFA07A}" srcOrd="0" destOrd="0" presId="urn:microsoft.com/office/officeart/2005/8/layout/venn1"/>
    <dgm:cxn modelId="{DBB7A7D3-B521-4AFA-A365-6DE7C8CDF25E}" type="presOf" srcId="{A1547E3A-427E-445C-B5A3-000882698A80}" destId="{E8762A3C-76DE-40B2-A606-5CB4D17E9FB6}" srcOrd="1" destOrd="0" presId="urn:microsoft.com/office/officeart/2005/8/layout/venn1"/>
    <dgm:cxn modelId="{3DAD184E-9816-45DE-A4CD-9ECDE3C94C7D}" srcId="{68F0190F-EC32-441F-A324-6BD117F03301}" destId="{A1547E3A-427E-445C-B5A3-000882698A80}" srcOrd="2" destOrd="0" parTransId="{4584BF38-6747-4BE2-B653-371DF0B34046}" sibTransId="{0FF99E17-51FC-46D3-A230-FDF892A05FB1}"/>
    <dgm:cxn modelId="{BF3BFC43-1136-4317-BF94-2C5EC6F15C16}" type="presOf" srcId="{DE455B08-445E-4522-9E3A-56BBC761B28B}" destId="{4C9DD8A5-49A3-44F7-BB6E-3E2A692D98E7}" srcOrd="0" destOrd="0" presId="urn:microsoft.com/office/officeart/2005/8/layout/venn1"/>
    <dgm:cxn modelId="{5163EF22-3E6A-4C72-A045-42259BD41500}" srcId="{68F0190F-EC32-441F-A324-6BD117F03301}" destId="{DE455B08-445E-4522-9E3A-56BBC761B28B}" srcOrd="0" destOrd="0" parTransId="{05CA46B1-6CE4-4001-A916-DE6CC408C61D}" sibTransId="{20048FC0-BCF2-4B4A-86BA-9A6DB613C0D3}"/>
    <dgm:cxn modelId="{67FE4621-8BFF-47E4-9690-4AF256D973CB}" srcId="{68F0190F-EC32-441F-A324-6BD117F03301}" destId="{41CC846C-ED37-4C58-82DA-9B088F3CC66F}" srcOrd="1" destOrd="0" parTransId="{1CF26800-775B-4465-B4D7-140A303084AD}" sibTransId="{5137B62A-3FC3-4C6E-B176-F181E8923E81}"/>
    <dgm:cxn modelId="{3C81F0D4-2BE4-4AEC-8249-903572790540}" type="presParOf" srcId="{B2ECF0F0-2F34-477F-87D9-C8898E7D156B}" destId="{4C9DD8A5-49A3-44F7-BB6E-3E2A692D98E7}" srcOrd="0" destOrd="0" presId="urn:microsoft.com/office/officeart/2005/8/layout/venn1"/>
    <dgm:cxn modelId="{052D0C38-A57D-4A68-A2B4-553615BA954C}" type="presParOf" srcId="{B2ECF0F0-2F34-477F-87D9-C8898E7D156B}" destId="{F332D5EB-B258-4439-B6DF-39756BE7916D}" srcOrd="1" destOrd="0" presId="urn:microsoft.com/office/officeart/2005/8/layout/venn1"/>
    <dgm:cxn modelId="{47F776A1-81CB-414E-B618-F611807438C9}" type="presParOf" srcId="{B2ECF0F0-2F34-477F-87D9-C8898E7D156B}" destId="{191293EC-50F7-4A4D-A29F-CC69FB66AEF4}" srcOrd="2" destOrd="0" presId="urn:microsoft.com/office/officeart/2005/8/layout/venn1"/>
    <dgm:cxn modelId="{94EDA136-19FF-45F4-A4B2-C5EC685757BA}" type="presParOf" srcId="{B2ECF0F0-2F34-477F-87D9-C8898E7D156B}" destId="{1432113A-2F11-4FD2-9560-9A89AAF24B88}" srcOrd="3" destOrd="0" presId="urn:microsoft.com/office/officeart/2005/8/layout/venn1"/>
    <dgm:cxn modelId="{F58D1EEB-EE12-403F-B0F7-75E21A259C03}" type="presParOf" srcId="{B2ECF0F0-2F34-477F-87D9-C8898E7D156B}" destId="{B68FB795-C341-4E80-80CF-E48EE7EFA07A}" srcOrd="4" destOrd="0" presId="urn:microsoft.com/office/officeart/2005/8/layout/venn1"/>
    <dgm:cxn modelId="{4A9BD4B7-A0B6-4D0C-9A0F-8B730BC957D2}" type="presParOf" srcId="{B2ECF0F0-2F34-477F-87D9-C8898E7D156B}" destId="{E8762A3C-76DE-40B2-A606-5CB4D17E9FB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CBB355-EC92-4345-BAFE-A63774448477}" type="doc">
      <dgm:prSet loTypeId="urn:microsoft.com/office/officeart/2005/8/layout/chevron2" loCatId="list" qsTypeId="urn:microsoft.com/office/officeart/2005/8/quickstyle/simple1#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7B60B287-A623-4877-97E4-1DBB0B0BFAC0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0B93E-5435-433A-BE8F-3D0E7BE57745}" type="parTrans" cxnId="{2249A455-DA6D-43EA-B3BE-B06E7034083A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38020-88F1-4E0B-ACD8-BD7D33E68336}" type="sibTrans" cxnId="{2249A455-DA6D-43EA-B3BE-B06E7034083A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812F2D-1570-4C80-A8BA-A755A9A6234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Sốt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kéo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dài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hơn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(TB: 6 – 7 N)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BB4CA3-02FA-4FA8-987B-A8ED6C080877}" type="parTrans" cxnId="{E298B2D9-7746-49A4-8323-C03EA9E054F4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8FC71-DDCD-4FD7-AD05-63BA97F9D58B}" type="sibTrans" cxnId="{E298B2D9-7746-49A4-8323-C03EA9E054F4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CA377A-3BF6-4F55-904D-537EEFC289F0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3F3E90-0450-4FEE-B2A5-44C7D46E5D09}" type="parTrans" cxnId="{F7615E46-6EB4-4DB6-B8C6-5E3B8E84C73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1BEB7-F18F-45CD-B1B8-6ABE4E4D3288}" type="sibTrans" cxnId="{F7615E46-6EB4-4DB6-B8C6-5E3B8E84C73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21A0D-33D6-490B-B700-67D78898AEA1}">
      <dgm:prSet phldrT="[Text]" custT="1"/>
      <dgm:spPr/>
      <dgm:t>
        <a:bodyPr/>
        <a:lstStyle/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Triệu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chứng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nổi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bật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F56C35-9D4A-48F7-8EEE-2D36A2C5469E}" type="parTrans" cxnId="{FCF2A5CF-1A6B-40A8-AAF5-DD67A7211B3A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B16B15-A364-4093-8065-C19C68883253}" type="sibTrans" cxnId="{FCF2A5CF-1A6B-40A8-AAF5-DD67A7211B3A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5452EB-2A86-490B-9D44-2936F2A5290C}">
      <dgm:prSet phldrT="[Text]" custT="1"/>
      <dgm:spPr/>
      <dgm:t>
        <a:bodyPr/>
        <a:lstStyle/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Triệu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chứng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xuất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huyết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xãy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ra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hơn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52A09-F505-4191-852F-17D0E1C676AB}" type="parTrans" cxnId="{12CDC9BF-0A2F-4EF5-BA33-93F1B470C856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D11A0-EB38-4FED-AEBB-DEFF9475160D}" type="sibTrans" cxnId="{12CDC9BF-0A2F-4EF5-BA33-93F1B470C856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3A7EA-B1DC-4B72-AB36-882DF14F70B2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DAFCD9-AFDD-4037-8743-D571DBDB5D16}" type="parTrans" cxnId="{82A3A186-A642-417A-9456-986B3E8D7137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AC630F-D622-472F-9E1C-BE13EC388DDE}" type="sibTrans" cxnId="{82A3A186-A642-417A-9456-986B3E8D7137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AF5B0-5864-4B33-AB46-B5C87EB3915C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SXHD/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địa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nền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534C1C-E78F-4AB8-99A4-531C619949CF}" type="parTrans" cxnId="{F546696D-FED6-4AED-B1EC-86BF6DD5FFB9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DFE08-F5F1-4522-AA11-9AE90CAB3A84}" type="sibTrans" cxnId="{F546696D-FED6-4AED-B1EC-86BF6DD5FFB9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2656C1-79E1-4F1D-B579-0F91C43AA996}">
      <dgm:prSet phldrT="[Text]" custT="1"/>
      <dgm:spPr/>
      <dgm:t>
        <a:bodyPr/>
        <a:lstStyle/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biến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chứng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phối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hơn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2E9D34-8EB0-4875-9971-7F97E6B3039C}" type="parTrans" cxnId="{A1748B59-EB59-4214-8B08-FB996184BDBB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5DB43-102E-4E38-A7EE-F01803025D6F}" type="sibTrans" cxnId="{A1748B59-EB59-4214-8B08-FB996184BDBB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8C43C4-4E66-4295-913A-DFCBD17FF175}" type="pres">
      <dgm:prSet presAssocID="{36CBB355-EC92-4345-BAFE-A637744484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C7F43-648F-41F2-A693-38AB81495D3E}" type="pres">
      <dgm:prSet presAssocID="{7B60B287-A623-4877-97E4-1DBB0B0BFAC0}" presName="composite" presStyleCnt="0"/>
      <dgm:spPr/>
    </dgm:pt>
    <dgm:pt modelId="{97A28513-B75B-474F-B733-8B567237E230}" type="pres">
      <dgm:prSet presAssocID="{7B60B287-A623-4877-97E4-1DBB0B0BFA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1F4B6-DB36-4511-812C-D05AA25B652E}" type="pres">
      <dgm:prSet presAssocID="{7B60B287-A623-4877-97E4-1DBB0B0BFAC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F48C6-50AD-46B3-8054-EF1B1EFFDCDB}" type="pres">
      <dgm:prSet presAssocID="{60A38020-88F1-4E0B-ACD8-BD7D33E68336}" presName="sp" presStyleCnt="0"/>
      <dgm:spPr/>
      <dgm:t>
        <a:bodyPr/>
        <a:lstStyle/>
        <a:p>
          <a:endParaRPr lang="en-US"/>
        </a:p>
      </dgm:t>
    </dgm:pt>
    <dgm:pt modelId="{3F65334E-DEB4-4749-A269-75D04E0AA3B6}" type="pres">
      <dgm:prSet presAssocID="{0ECA377A-3BF6-4F55-904D-537EEFC289F0}" presName="composite" presStyleCnt="0"/>
      <dgm:spPr/>
    </dgm:pt>
    <dgm:pt modelId="{F61CB938-188C-4F64-BC6C-C0D6386322D7}" type="pres">
      <dgm:prSet presAssocID="{0ECA377A-3BF6-4F55-904D-537EEFC289F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B73BE-6F89-41F6-97A2-40E857A2028F}" type="pres">
      <dgm:prSet presAssocID="{0ECA377A-3BF6-4F55-904D-537EEFC289F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15A5B-DE7A-4CF0-85E2-7389938B015B}" type="pres">
      <dgm:prSet presAssocID="{3901BEB7-F18F-45CD-B1B8-6ABE4E4D3288}" presName="sp" presStyleCnt="0"/>
      <dgm:spPr/>
      <dgm:t>
        <a:bodyPr/>
        <a:lstStyle/>
        <a:p>
          <a:endParaRPr lang="en-US"/>
        </a:p>
      </dgm:t>
    </dgm:pt>
    <dgm:pt modelId="{69CDDC93-33C5-4597-B950-760BF4ED7F5D}" type="pres">
      <dgm:prSet presAssocID="{FB03A7EA-B1DC-4B72-AB36-882DF14F70B2}" presName="composite" presStyleCnt="0"/>
      <dgm:spPr/>
    </dgm:pt>
    <dgm:pt modelId="{42897183-7C47-4A6E-895A-BA7A2108588C}" type="pres">
      <dgm:prSet presAssocID="{FB03A7EA-B1DC-4B72-AB36-882DF14F70B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8DD7C-182D-4C66-81D1-830E5162C380}" type="pres">
      <dgm:prSet presAssocID="{FB03A7EA-B1DC-4B72-AB36-882DF14F70B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DAB8F7-8D5F-456F-86C5-4A3C7BC52B7C}" type="presOf" srcId="{715452EB-2A86-490B-9D44-2936F2A5290C}" destId="{138B73BE-6F89-41F6-97A2-40E857A2028F}" srcOrd="0" destOrd="1" presId="urn:microsoft.com/office/officeart/2005/8/layout/chevron2"/>
    <dgm:cxn modelId="{F7615E46-6EB4-4DB6-B8C6-5E3B8E84C732}" srcId="{36CBB355-EC92-4345-BAFE-A63774448477}" destId="{0ECA377A-3BF6-4F55-904D-537EEFC289F0}" srcOrd="1" destOrd="0" parTransId="{2B3F3E90-0450-4FEE-B2A5-44C7D46E5D09}" sibTransId="{3901BEB7-F18F-45CD-B1B8-6ABE4E4D3288}"/>
    <dgm:cxn modelId="{321CCA96-087B-448C-BFD9-8CBC9BDB1FBC}" type="presOf" srcId="{7B60B287-A623-4877-97E4-1DBB0B0BFAC0}" destId="{97A28513-B75B-474F-B733-8B567237E230}" srcOrd="0" destOrd="0" presId="urn:microsoft.com/office/officeart/2005/8/layout/chevron2"/>
    <dgm:cxn modelId="{A1748B59-EB59-4214-8B08-FB996184BDBB}" srcId="{FB03A7EA-B1DC-4B72-AB36-882DF14F70B2}" destId="{2C2656C1-79E1-4F1D-B579-0F91C43AA996}" srcOrd="1" destOrd="0" parTransId="{EF2E9D34-8EB0-4875-9971-7F97E6B3039C}" sibTransId="{71C5DB43-102E-4E38-A7EE-F01803025D6F}"/>
    <dgm:cxn modelId="{4EC7635C-C0A9-4EF4-8DC5-40686BB29429}" type="presOf" srcId="{3E812F2D-1570-4C80-A8BA-A755A9A6234D}" destId="{3991F4B6-DB36-4511-812C-D05AA25B652E}" srcOrd="0" destOrd="0" presId="urn:microsoft.com/office/officeart/2005/8/layout/chevron2"/>
    <dgm:cxn modelId="{22D1BB87-73A8-4C43-B973-AAFE5A467730}" type="presOf" srcId="{2C2656C1-79E1-4F1D-B579-0F91C43AA996}" destId="{2E18DD7C-182D-4C66-81D1-830E5162C380}" srcOrd="0" destOrd="1" presId="urn:microsoft.com/office/officeart/2005/8/layout/chevron2"/>
    <dgm:cxn modelId="{F546696D-FED6-4AED-B1EC-86BF6DD5FFB9}" srcId="{FB03A7EA-B1DC-4B72-AB36-882DF14F70B2}" destId="{608AF5B0-5864-4B33-AB46-B5C87EB3915C}" srcOrd="0" destOrd="0" parTransId="{FA534C1C-E78F-4AB8-99A4-531C619949CF}" sibTransId="{D0EDFE08-F5F1-4522-AA11-9AE90CAB3A84}"/>
    <dgm:cxn modelId="{82A3A186-A642-417A-9456-986B3E8D7137}" srcId="{36CBB355-EC92-4345-BAFE-A63774448477}" destId="{FB03A7EA-B1DC-4B72-AB36-882DF14F70B2}" srcOrd="2" destOrd="0" parTransId="{67DAFCD9-AFDD-4037-8743-D571DBDB5D16}" sibTransId="{6FAC630F-D622-472F-9E1C-BE13EC388DDE}"/>
    <dgm:cxn modelId="{C0F63BE2-5D37-4F99-B66A-A3DE69C99EDF}" type="presOf" srcId="{608AF5B0-5864-4B33-AB46-B5C87EB3915C}" destId="{2E18DD7C-182D-4C66-81D1-830E5162C380}" srcOrd="0" destOrd="0" presId="urn:microsoft.com/office/officeart/2005/8/layout/chevron2"/>
    <dgm:cxn modelId="{01C3BCEB-1015-4E26-AFFD-3F199A1C786D}" type="presOf" srcId="{FB03A7EA-B1DC-4B72-AB36-882DF14F70B2}" destId="{42897183-7C47-4A6E-895A-BA7A2108588C}" srcOrd="0" destOrd="0" presId="urn:microsoft.com/office/officeart/2005/8/layout/chevron2"/>
    <dgm:cxn modelId="{9C0A22BE-7B2E-4D3C-998B-C801FEE96A97}" type="presOf" srcId="{36CBB355-EC92-4345-BAFE-A63774448477}" destId="{778C43C4-4E66-4295-913A-DFCBD17FF175}" srcOrd="0" destOrd="0" presId="urn:microsoft.com/office/officeart/2005/8/layout/chevron2"/>
    <dgm:cxn modelId="{FCF2A5CF-1A6B-40A8-AAF5-DD67A7211B3A}" srcId="{0ECA377A-3BF6-4F55-904D-537EEFC289F0}" destId="{B9721A0D-33D6-490B-B700-67D78898AEA1}" srcOrd="0" destOrd="0" parTransId="{2BF56C35-9D4A-48F7-8EEE-2D36A2C5469E}" sibTransId="{B9B16B15-A364-4093-8065-C19C68883253}"/>
    <dgm:cxn modelId="{3A22F09A-C1EC-4D12-B158-BA858F6D7719}" type="presOf" srcId="{B9721A0D-33D6-490B-B700-67D78898AEA1}" destId="{138B73BE-6F89-41F6-97A2-40E857A2028F}" srcOrd="0" destOrd="0" presId="urn:microsoft.com/office/officeart/2005/8/layout/chevron2"/>
    <dgm:cxn modelId="{2249A455-DA6D-43EA-B3BE-B06E7034083A}" srcId="{36CBB355-EC92-4345-BAFE-A63774448477}" destId="{7B60B287-A623-4877-97E4-1DBB0B0BFAC0}" srcOrd="0" destOrd="0" parTransId="{49B0B93E-5435-433A-BE8F-3D0E7BE57745}" sibTransId="{60A38020-88F1-4E0B-ACD8-BD7D33E68336}"/>
    <dgm:cxn modelId="{12CDC9BF-0A2F-4EF5-BA33-93F1B470C856}" srcId="{0ECA377A-3BF6-4F55-904D-537EEFC289F0}" destId="{715452EB-2A86-490B-9D44-2936F2A5290C}" srcOrd="1" destOrd="0" parTransId="{24452A09-F505-4191-852F-17D0E1C676AB}" sibTransId="{50CD11A0-EB38-4FED-AEBB-DEFF9475160D}"/>
    <dgm:cxn modelId="{A01E53F4-6A16-47BE-BD95-17D483251F24}" type="presOf" srcId="{0ECA377A-3BF6-4F55-904D-537EEFC289F0}" destId="{F61CB938-188C-4F64-BC6C-C0D6386322D7}" srcOrd="0" destOrd="0" presId="urn:microsoft.com/office/officeart/2005/8/layout/chevron2"/>
    <dgm:cxn modelId="{E298B2D9-7746-49A4-8323-C03EA9E054F4}" srcId="{7B60B287-A623-4877-97E4-1DBB0B0BFAC0}" destId="{3E812F2D-1570-4C80-A8BA-A755A9A6234D}" srcOrd="0" destOrd="0" parTransId="{D2BB4CA3-02FA-4FA8-987B-A8ED6C080877}" sibTransId="{D028FC71-DDCD-4FD7-AD05-63BA97F9D58B}"/>
    <dgm:cxn modelId="{DEC35360-0A18-4775-8005-270C86BAC2F5}" type="presParOf" srcId="{778C43C4-4E66-4295-913A-DFCBD17FF175}" destId="{2B9C7F43-648F-41F2-A693-38AB81495D3E}" srcOrd="0" destOrd="0" presId="urn:microsoft.com/office/officeart/2005/8/layout/chevron2"/>
    <dgm:cxn modelId="{8C70BD7C-8EA1-463D-966D-983A1F3BAF96}" type="presParOf" srcId="{2B9C7F43-648F-41F2-A693-38AB81495D3E}" destId="{97A28513-B75B-474F-B733-8B567237E230}" srcOrd="0" destOrd="0" presId="urn:microsoft.com/office/officeart/2005/8/layout/chevron2"/>
    <dgm:cxn modelId="{6B4E707A-150F-49CD-9206-B7B011248003}" type="presParOf" srcId="{2B9C7F43-648F-41F2-A693-38AB81495D3E}" destId="{3991F4B6-DB36-4511-812C-D05AA25B652E}" srcOrd="1" destOrd="0" presId="urn:microsoft.com/office/officeart/2005/8/layout/chevron2"/>
    <dgm:cxn modelId="{4434EB47-BA93-4D4D-8B89-D765A4C235C1}" type="presParOf" srcId="{778C43C4-4E66-4295-913A-DFCBD17FF175}" destId="{2B5F48C6-50AD-46B3-8054-EF1B1EFFDCDB}" srcOrd="1" destOrd="0" presId="urn:microsoft.com/office/officeart/2005/8/layout/chevron2"/>
    <dgm:cxn modelId="{7F7CA1F0-328D-47B1-B648-78FA110CF624}" type="presParOf" srcId="{778C43C4-4E66-4295-913A-DFCBD17FF175}" destId="{3F65334E-DEB4-4749-A269-75D04E0AA3B6}" srcOrd="2" destOrd="0" presId="urn:microsoft.com/office/officeart/2005/8/layout/chevron2"/>
    <dgm:cxn modelId="{D31574A9-1B77-4F44-ABF5-3C417B343D4D}" type="presParOf" srcId="{3F65334E-DEB4-4749-A269-75D04E0AA3B6}" destId="{F61CB938-188C-4F64-BC6C-C0D6386322D7}" srcOrd="0" destOrd="0" presId="urn:microsoft.com/office/officeart/2005/8/layout/chevron2"/>
    <dgm:cxn modelId="{9DF0D8CA-C9A3-4400-8C00-4E974797FDB7}" type="presParOf" srcId="{3F65334E-DEB4-4749-A269-75D04E0AA3B6}" destId="{138B73BE-6F89-41F6-97A2-40E857A2028F}" srcOrd="1" destOrd="0" presId="urn:microsoft.com/office/officeart/2005/8/layout/chevron2"/>
    <dgm:cxn modelId="{746D3E18-CBDA-49AF-B252-AB2DB556BA65}" type="presParOf" srcId="{778C43C4-4E66-4295-913A-DFCBD17FF175}" destId="{CDC15A5B-DE7A-4CF0-85E2-7389938B015B}" srcOrd="3" destOrd="0" presId="urn:microsoft.com/office/officeart/2005/8/layout/chevron2"/>
    <dgm:cxn modelId="{18DFCA02-E065-4F24-A34E-B21F75F7B0E3}" type="presParOf" srcId="{778C43C4-4E66-4295-913A-DFCBD17FF175}" destId="{69CDDC93-33C5-4597-B950-760BF4ED7F5D}" srcOrd="4" destOrd="0" presId="urn:microsoft.com/office/officeart/2005/8/layout/chevron2"/>
    <dgm:cxn modelId="{F84A3861-FAF8-4E45-AC8B-FFF04FFBDDFA}" type="presParOf" srcId="{69CDDC93-33C5-4597-B950-760BF4ED7F5D}" destId="{42897183-7C47-4A6E-895A-BA7A2108588C}" srcOrd="0" destOrd="0" presId="urn:microsoft.com/office/officeart/2005/8/layout/chevron2"/>
    <dgm:cxn modelId="{A829FD65-A800-4D49-9086-EC1E5EE4971D}" type="presParOf" srcId="{69CDDC93-33C5-4597-B950-760BF4ED7F5D}" destId="{2E18DD7C-182D-4C66-81D1-830E5162C3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DB7357-6168-4348-9AA6-14144ED5A20B}" type="doc">
      <dgm:prSet loTypeId="urn:microsoft.com/office/officeart/2005/8/layout/pyramid2#2" loCatId="pyramid" qsTypeId="urn:microsoft.com/office/officeart/2005/8/quickstyle/simple1#3" qsCatId="simple" csTypeId="urn:microsoft.com/office/officeart/2005/8/colors/colorful1#13" csCatId="accent1" phldr="0"/>
      <dgm:spPr/>
    </dgm:pt>
    <dgm:pt modelId="{0D5CC342-E700-4F12-88D9-3609A44E4D8F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/>
            <a:t>Sốt xuất huyết dengue nặng</a:t>
          </a:r>
        </a:p>
      </dgm:t>
    </dgm:pt>
    <dgm:pt modelId="{603EB85E-5429-437F-AED4-8963E51BDC3F}" type="parTrans" cxnId="{2E29C1CE-CE33-40DC-92A8-22271B3948C6}">
      <dgm:prSet/>
      <dgm:spPr/>
    </dgm:pt>
    <dgm:pt modelId="{8AD87326-AD3E-4413-B5A8-34F28727CF9D}" type="sibTrans" cxnId="{2E29C1CE-CE33-40DC-92A8-22271B3948C6}">
      <dgm:prSet/>
      <dgm:spPr/>
    </dgm:pt>
    <dgm:pt modelId="{964857A0-EE3B-4FB6-B68F-99FDA9EA0BF8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/>
            <a:t>Sốt xuất huyết dengue cảnh báo</a:t>
          </a:r>
        </a:p>
      </dgm:t>
    </dgm:pt>
    <dgm:pt modelId="{AF096738-3511-4A94-AD57-45EB6703E7EE}" type="parTrans" cxnId="{425EA3D0-CEA0-47AD-A224-9655FE49C428}">
      <dgm:prSet/>
      <dgm:spPr/>
    </dgm:pt>
    <dgm:pt modelId="{F0FED80C-473D-4EE5-B294-335782A56FB8}" type="sibTrans" cxnId="{425EA3D0-CEA0-47AD-A224-9655FE49C428}">
      <dgm:prSet/>
      <dgm:spPr/>
    </dgm:pt>
    <dgm:pt modelId="{616917E7-A19B-468E-B568-EA7FEDDE3889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/>
            <a:t>Sốt xuất huyết dengue</a:t>
          </a:r>
        </a:p>
      </dgm:t>
    </dgm:pt>
    <dgm:pt modelId="{D4D12987-1F64-4393-9F88-42463D324266}" type="parTrans" cxnId="{4010110C-71A8-4828-8C38-8D06F299691A}">
      <dgm:prSet/>
      <dgm:spPr/>
    </dgm:pt>
    <dgm:pt modelId="{C05F2118-4932-4EDF-8473-967897C57045}" type="sibTrans" cxnId="{4010110C-71A8-4828-8C38-8D06F299691A}">
      <dgm:prSet/>
      <dgm:spPr/>
    </dgm:pt>
    <dgm:pt modelId="{D0C460E9-19F5-4159-9AEF-E1B797A7262B}" type="pres">
      <dgm:prSet presAssocID="{F7DB7357-6168-4348-9AA6-14144ED5A20B}" presName="compositeShape" presStyleCnt="0">
        <dgm:presLayoutVars>
          <dgm:dir/>
          <dgm:resizeHandles/>
        </dgm:presLayoutVars>
      </dgm:prSet>
      <dgm:spPr/>
    </dgm:pt>
    <dgm:pt modelId="{6F2447E4-83EA-413B-A65B-5349BB409B13}" type="pres">
      <dgm:prSet presAssocID="{F7DB7357-6168-4348-9AA6-14144ED5A20B}" presName="pyramid" presStyleLbl="node1" presStyleIdx="0" presStyleCnt="1"/>
      <dgm:spPr/>
    </dgm:pt>
    <dgm:pt modelId="{B5765EC1-DEEA-429B-8906-3852E3DECAE9}" type="pres">
      <dgm:prSet presAssocID="{F7DB7357-6168-4348-9AA6-14144ED5A20B}" presName="theList" presStyleCnt="0"/>
      <dgm:spPr/>
    </dgm:pt>
    <dgm:pt modelId="{B3540AFB-F078-4904-A74C-8438A955DD66}" type="pres">
      <dgm:prSet presAssocID="{0D5CC342-E700-4F12-88D9-3609A44E4D8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91EF3-25E7-410F-A42A-162DF452BD65}" type="pres">
      <dgm:prSet presAssocID="{0D5CC342-E700-4F12-88D9-3609A44E4D8F}" presName="aSpace" presStyleCnt="0"/>
      <dgm:spPr/>
    </dgm:pt>
    <dgm:pt modelId="{498138EA-C963-4850-8045-CDC976043C77}" type="pres">
      <dgm:prSet presAssocID="{964857A0-EE3B-4FB6-B68F-99FDA9EA0BF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EE1BB-982C-4B23-9114-E2CF46CA718D}" type="pres">
      <dgm:prSet presAssocID="{964857A0-EE3B-4FB6-B68F-99FDA9EA0BF8}" presName="aSpace" presStyleCnt="0"/>
      <dgm:spPr/>
    </dgm:pt>
    <dgm:pt modelId="{FAEF4662-DA73-4491-A6C9-6C7A850FFB5F}" type="pres">
      <dgm:prSet presAssocID="{616917E7-A19B-468E-B568-EA7FEDDE388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2CD23-48D9-4591-B463-66F193FE07C2}" type="pres">
      <dgm:prSet presAssocID="{616917E7-A19B-468E-B568-EA7FEDDE3889}" presName="aSpace" presStyleCnt="0"/>
      <dgm:spPr/>
    </dgm:pt>
  </dgm:ptLst>
  <dgm:cxnLst>
    <dgm:cxn modelId="{B6161C11-172F-4ADD-9C67-BC9BBF54A78F}" type="presOf" srcId="{0D5CC342-E700-4F12-88D9-3609A44E4D8F}" destId="{B3540AFB-F078-4904-A74C-8438A955DD66}" srcOrd="0" destOrd="0" presId="urn:microsoft.com/office/officeart/2005/8/layout/pyramid2#2"/>
    <dgm:cxn modelId="{4010110C-71A8-4828-8C38-8D06F299691A}" srcId="{F7DB7357-6168-4348-9AA6-14144ED5A20B}" destId="{616917E7-A19B-468E-B568-EA7FEDDE3889}" srcOrd="2" destOrd="0" parTransId="{D4D12987-1F64-4393-9F88-42463D324266}" sibTransId="{C05F2118-4932-4EDF-8473-967897C57045}"/>
    <dgm:cxn modelId="{425EA3D0-CEA0-47AD-A224-9655FE49C428}" srcId="{F7DB7357-6168-4348-9AA6-14144ED5A20B}" destId="{964857A0-EE3B-4FB6-B68F-99FDA9EA0BF8}" srcOrd="1" destOrd="0" parTransId="{AF096738-3511-4A94-AD57-45EB6703E7EE}" sibTransId="{F0FED80C-473D-4EE5-B294-335782A56FB8}"/>
    <dgm:cxn modelId="{ACBE5797-5F5B-4842-977C-1F3EB6404420}" type="presOf" srcId="{F7DB7357-6168-4348-9AA6-14144ED5A20B}" destId="{D0C460E9-19F5-4159-9AEF-E1B797A7262B}" srcOrd="0" destOrd="0" presId="urn:microsoft.com/office/officeart/2005/8/layout/pyramid2#2"/>
    <dgm:cxn modelId="{821FFC89-18E7-4F15-B2BF-A652B94A047E}" type="presOf" srcId="{616917E7-A19B-468E-B568-EA7FEDDE3889}" destId="{FAEF4662-DA73-4491-A6C9-6C7A850FFB5F}" srcOrd="0" destOrd="0" presId="urn:microsoft.com/office/officeart/2005/8/layout/pyramid2#2"/>
    <dgm:cxn modelId="{2D0AF76B-C028-4886-AADA-E1CA93C8D6CC}" type="presOf" srcId="{964857A0-EE3B-4FB6-B68F-99FDA9EA0BF8}" destId="{498138EA-C963-4850-8045-CDC976043C77}" srcOrd="0" destOrd="0" presId="urn:microsoft.com/office/officeart/2005/8/layout/pyramid2#2"/>
    <dgm:cxn modelId="{2E29C1CE-CE33-40DC-92A8-22271B3948C6}" srcId="{F7DB7357-6168-4348-9AA6-14144ED5A20B}" destId="{0D5CC342-E700-4F12-88D9-3609A44E4D8F}" srcOrd="0" destOrd="0" parTransId="{603EB85E-5429-437F-AED4-8963E51BDC3F}" sibTransId="{8AD87326-AD3E-4413-B5A8-34F28727CF9D}"/>
    <dgm:cxn modelId="{36AD0750-300A-41C1-910B-8A57C9B76E0F}" type="presParOf" srcId="{D0C460E9-19F5-4159-9AEF-E1B797A7262B}" destId="{6F2447E4-83EA-413B-A65B-5349BB409B13}" srcOrd="0" destOrd="0" presId="urn:microsoft.com/office/officeart/2005/8/layout/pyramid2#2"/>
    <dgm:cxn modelId="{D34DD1BC-5AAC-4BF2-8554-B3083B0FA26E}" type="presParOf" srcId="{D0C460E9-19F5-4159-9AEF-E1B797A7262B}" destId="{B5765EC1-DEEA-429B-8906-3852E3DECAE9}" srcOrd="1" destOrd="0" presId="urn:microsoft.com/office/officeart/2005/8/layout/pyramid2#2"/>
    <dgm:cxn modelId="{5B50FA63-808E-4379-BC18-86BA946DDC96}" type="presParOf" srcId="{B5765EC1-DEEA-429B-8906-3852E3DECAE9}" destId="{B3540AFB-F078-4904-A74C-8438A955DD66}" srcOrd="0" destOrd="0" presId="urn:microsoft.com/office/officeart/2005/8/layout/pyramid2#2"/>
    <dgm:cxn modelId="{6DB47D8B-6BF3-4A17-AC23-4F9ED1C3D397}" type="presParOf" srcId="{B5765EC1-DEEA-429B-8906-3852E3DECAE9}" destId="{98D91EF3-25E7-410F-A42A-162DF452BD65}" srcOrd="1" destOrd="0" presId="urn:microsoft.com/office/officeart/2005/8/layout/pyramid2#2"/>
    <dgm:cxn modelId="{F8B358E1-E9B0-47DD-B3D0-892AFDE92BF0}" type="presParOf" srcId="{B5765EC1-DEEA-429B-8906-3852E3DECAE9}" destId="{498138EA-C963-4850-8045-CDC976043C77}" srcOrd="2" destOrd="0" presId="urn:microsoft.com/office/officeart/2005/8/layout/pyramid2#2"/>
    <dgm:cxn modelId="{841770C9-F223-4437-83AE-54DB31A554E5}" type="presParOf" srcId="{B5765EC1-DEEA-429B-8906-3852E3DECAE9}" destId="{9C2EE1BB-982C-4B23-9114-E2CF46CA718D}" srcOrd="3" destOrd="0" presId="urn:microsoft.com/office/officeart/2005/8/layout/pyramid2#2"/>
    <dgm:cxn modelId="{6AF101E8-4049-487E-9F39-CE2089851B99}" type="presParOf" srcId="{B5765EC1-DEEA-429B-8906-3852E3DECAE9}" destId="{FAEF4662-DA73-4491-A6C9-6C7A850FFB5F}" srcOrd="4" destOrd="0" presId="urn:microsoft.com/office/officeart/2005/8/layout/pyramid2#2"/>
    <dgm:cxn modelId="{7EAA90F1-7E83-49DC-8BE1-688EEA65BEF6}" type="presParOf" srcId="{B5765EC1-DEEA-429B-8906-3852E3DECAE9}" destId="{D1A2CD23-48D9-4591-B463-66F193FE07C2}" srcOrd="5" destOrd="0" presId="urn:microsoft.com/office/officeart/2005/8/layout/pyramid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561A03-9F17-4BA4-BE43-79FE6FEBB7C4}" type="doc">
      <dgm:prSet loTypeId="urn:microsoft.com/office/officeart/2005/8/layout/radial2#1" loCatId="relationship" qsTypeId="urn:microsoft.com/office/officeart/2005/8/quickstyle/3d3#2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08B21E53-B182-4B59-A27C-25CB152E674C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THEO DÕI SÁT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92CE9-EE95-4F52-A007-18C65747CCA5}" type="parTrans" cxnId="{B3239970-900B-4F71-AF09-DDBE87CFE39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B90F95-66FD-4EBB-A9A5-7B4F7ED70D3A}" type="sibTrans" cxnId="{B3239970-900B-4F71-AF09-DDBE87CFE39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66059-F0A0-4E2C-9FE4-F03D5E51D903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PHÁT HIỆN SỚM BIẾN CHỨNG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BA3FC0-C5F2-4E64-B981-55B9DCE0450A}" type="parTrans" cxnId="{9392183E-F963-43E9-9FE6-F77C2AE0499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4213AD-4F77-45E6-880B-81C7F2B796AD}" type="sibTrans" cxnId="{9392183E-F963-43E9-9FE6-F77C2AE0499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A63939-A1EC-4FF7-8CBB-66D040BC0D2F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CHĂM SÓC ĐT ĐÚNG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CE4E2-DF0B-432B-B1B8-9085897CB671}" type="parTrans" cxnId="{B0F40AB1-4740-474B-AA78-28D94D579CA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FE891-A290-413D-B21E-03AAA018046C}" type="sibTrans" cxnId="{B0F40AB1-4740-474B-AA78-28D94D579CA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8CD60B-5208-437A-BD4C-039EFF2316A5}" type="pres">
      <dgm:prSet presAssocID="{8E561A03-9F17-4BA4-BE43-79FE6FEBB7C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6FC985-D35F-41DB-8B1C-7666824B78C1}" type="pres">
      <dgm:prSet presAssocID="{8E561A03-9F17-4BA4-BE43-79FE6FEBB7C4}" presName="cycle" presStyleCnt="0"/>
      <dgm:spPr/>
      <dgm:t>
        <a:bodyPr/>
        <a:lstStyle/>
        <a:p>
          <a:endParaRPr lang="en-US"/>
        </a:p>
      </dgm:t>
    </dgm:pt>
    <dgm:pt modelId="{A4877221-0C84-4451-BFC2-4EF732F995A2}" type="pres">
      <dgm:prSet presAssocID="{8E561A03-9F17-4BA4-BE43-79FE6FEBB7C4}" presName="centerShape" presStyleCnt="0"/>
      <dgm:spPr/>
      <dgm:t>
        <a:bodyPr/>
        <a:lstStyle/>
        <a:p>
          <a:endParaRPr lang="en-US"/>
        </a:p>
      </dgm:t>
    </dgm:pt>
    <dgm:pt modelId="{9D1414BB-1F51-420A-B2C3-D186DC16ECB2}" type="pres">
      <dgm:prSet presAssocID="{8E561A03-9F17-4BA4-BE43-79FE6FEBB7C4}" presName="connSite" presStyleLbl="node1" presStyleIdx="0" presStyleCnt="4"/>
      <dgm:spPr/>
      <dgm:t>
        <a:bodyPr/>
        <a:lstStyle/>
        <a:p>
          <a:endParaRPr lang="en-US"/>
        </a:p>
      </dgm:t>
    </dgm:pt>
    <dgm:pt modelId="{9A201ACA-9CAB-42BA-A9BB-C53BE8F3CA88}" type="pres">
      <dgm:prSet presAssocID="{8E561A03-9F17-4BA4-BE43-79FE6FEBB7C4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3B1E453-A24A-4637-AA90-C722631DB44D}" type="pres">
      <dgm:prSet presAssocID="{76992CE9-EE95-4F52-A007-18C65747CCA5}" presName="Name25" presStyleLbl="parChTrans1D1" presStyleIdx="0" presStyleCnt="3"/>
      <dgm:spPr/>
      <dgm:t>
        <a:bodyPr/>
        <a:lstStyle/>
        <a:p>
          <a:endParaRPr lang="en-US"/>
        </a:p>
      </dgm:t>
    </dgm:pt>
    <dgm:pt modelId="{C24B9409-9F71-44EE-947A-02A5064DC1C6}" type="pres">
      <dgm:prSet presAssocID="{08B21E53-B182-4B59-A27C-25CB152E674C}" presName="node" presStyleCnt="0"/>
      <dgm:spPr/>
      <dgm:t>
        <a:bodyPr/>
        <a:lstStyle/>
        <a:p>
          <a:endParaRPr lang="en-US"/>
        </a:p>
      </dgm:t>
    </dgm:pt>
    <dgm:pt modelId="{F1909DB6-9B9D-4178-9BBB-2DD5F8A53466}" type="pres">
      <dgm:prSet presAssocID="{08B21E53-B182-4B59-A27C-25CB152E674C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1DF10-5967-4CD1-ACCD-BC5E5D32EC95}" type="pres">
      <dgm:prSet presAssocID="{08B21E53-B182-4B59-A27C-25CB152E674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DF7E9-D411-4822-A4A7-332EF3060054}" type="pres">
      <dgm:prSet presAssocID="{58BA3FC0-C5F2-4E64-B981-55B9DCE0450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32A2D1E3-C7AA-452B-93F5-2BAC5CFE0FAF}" type="pres">
      <dgm:prSet presAssocID="{CD366059-F0A0-4E2C-9FE4-F03D5E51D903}" presName="node" presStyleCnt="0"/>
      <dgm:spPr/>
      <dgm:t>
        <a:bodyPr/>
        <a:lstStyle/>
        <a:p>
          <a:endParaRPr lang="en-US"/>
        </a:p>
      </dgm:t>
    </dgm:pt>
    <dgm:pt modelId="{6D8A6A69-8019-4BAE-B24F-EF20601594DD}" type="pres">
      <dgm:prSet presAssocID="{CD366059-F0A0-4E2C-9FE4-F03D5E51D903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C658A-82FE-4B96-AE53-586F864A2014}" type="pres">
      <dgm:prSet presAssocID="{CD366059-F0A0-4E2C-9FE4-F03D5E51D90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3E0E0-61AD-4644-A636-35E9CC7C5E9D}" type="pres">
      <dgm:prSet presAssocID="{CD9CE4E2-DF0B-432B-B1B8-9085897CB671}" presName="Name25" presStyleLbl="parChTrans1D1" presStyleIdx="2" presStyleCnt="3"/>
      <dgm:spPr/>
      <dgm:t>
        <a:bodyPr/>
        <a:lstStyle/>
        <a:p>
          <a:endParaRPr lang="en-US"/>
        </a:p>
      </dgm:t>
    </dgm:pt>
    <dgm:pt modelId="{206B1BA8-9F77-409B-859A-045248AC5EA7}" type="pres">
      <dgm:prSet presAssocID="{FBA63939-A1EC-4FF7-8CBB-66D040BC0D2F}" presName="node" presStyleCnt="0"/>
      <dgm:spPr/>
      <dgm:t>
        <a:bodyPr/>
        <a:lstStyle/>
        <a:p>
          <a:endParaRPr lang="en-US"/>
        </a:p>
      </dgm:t>
    </dgm:pt>
    <dgm:pt modelId="{43C54854-298C-40F5-97D1-0CCD0C2AC9B3}" type="pres">
      <dgm:prSet presAssocID="{FBA63939-A1EC-4FF7-8CBB-66D040BC0D2F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CCAD9-254D-4F63-9C76-0FD889E20E8E}" type="pres">
      <dgm:prSet presAssocID="{FBA63939-A1EC-4FF7-8CBB-66D040BC0D2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E4B5B3-F197-4243-B53D-38C822B30953}" type="presOf" srcId="{8E561A03-9F17-4BA4-BE43-79FE6FEBB7C4}" destId="{688CD60B-5208-437A-BD4C-039EFF2316A5}" srcOrd="0" destOrd="0" presId="urn:microsoft.com/office/officeart/2005/8/layout/radial2#1"/>
    <dgm:cxn modelId="{63A68CED-0BA1-4EC7-A2C6-34BD11690624}" type="presOf" srcId="{76992CE9-EE95-4F52-A007-18C65747CCA5}" destId="{93B1E453-A24A-4637-AA90-C722631DB44D}" srcOrd="0" destOrd="0" presId="urn:microsoft.com/office/officeart/2005/8/layout/radial2#1"/>
    <dgm:cxn modelId="{C10A719A-06AE-43E5-9055-45E6C4DB95DE}" type="presOf" srcId="{08B21E53-B182-4B59-A27C-25CB152E674C}" destId="{F1909DB6-9B9D-4178-9BBB-2DD5F8A53466}" srcOrd="0" destOrd="0" presId="urn:microsoft.com/office/officeart/2005/8/layout/radial2#1"/>
    <dgm:cxn modelId="{C6577C51-A102-4CDF-A358-D88C171F6289}" type="presOf" srcId="{58BA3FC0-C5F2-4E64-B981-55B9DCE0450A}" destId="{689DF7E9-D411-4822-A4A7-332EF3060054}" srcOrd="0" destOrd="0" presId="urn:microsoft.com/office/officeart/2005/8/layout/radial2#1"/>
    <dgm:cxn modelId="{B3239970-900B-4F71-AF09-DDBE87CFE39A}" srcId="{8E561A03-9F17-4BA4-BE43-79FE6FEBB7C4}" destId="{08B21E53-B182-4B59-A27C-25CB152E674C}" srcOrd="0" destOrd="0" parTransId="{76992CE9-EE95-4F52-A007-18C65747CCA5}" sibTransId="{DBB90F95-66FD-4EBB-A9A5-7B4F7ED70D3A}"/>
    <dgm:cxn modelId="{9392183E-F963-43E9-9FE6-F77C2AE04991}" srcId="{8E561A03-9F17-4BA4-BE43-79FE6FEBB7C4}" destId="{CD366059-F0A0-4E2C-9FE4-F03D5E51D903}" srcOrd="1" destOrd="0" parTransId="{58BA3FC0-C5F2-4E64-B981-55B9DCE0450A}" sibTransId="{DC4213AD-4F77-45E6-880B-81C7F2B796AD}"/>
    <dgm:cxn modelId="{D2254DA4-988F-419F-803A-D79C7C56B0B6}" type="presOf" srcId="{CD9CE4E2-DF0B-432B-B1B8-9085897CB671}" destId="{9E73E0E0-61AD-4644-A636-35E9CC7C5E9D}" srcOrd="0" destOrd="0" presId="urn:microsoft.com/office/officeart/2005/8/layout/radial2#1"/>
    <dgm:cxn modelId="{B0F40AB1-4740-474B-AA78-28D94D579CA3}" srcId="{8E561A03-9F17-4BA4-BE43-79FE6FEBB7C4}" destId="{FBA63939-A1EC-4FF7-8CBB-66D040BC0D2F}" srcOrd="2" destOrd="0" parTransId="{CD9CE4E2-DF0B-432B-B1B8-9085897CB671}" sibTransId="{98BFE891-A290-413D-B21E-03AAA018046C}"/>
    <dgm:cxn modelId="{F6507C50-9C56-438B-926B-8C4217ECA32E}" type="presOf" srcId="{CD366059-F0A0-4E2C-9FE4-F03D5E51D903}" destId="{6D8A6A69-8019-4BAE-B24F-EF20601594DD}" srcOrd="0" destOrd="0" presId="urn:microsoft.com/office/officeart/2005/8/layout/radial2#1"/>
    <dgm:cxn modelId="{CCC00633-2124-4EC5-A132-13A1813699B3}" type="presOf" srcId="{FBA63939-A1EC-4FF7-8CBB-66D040BC0D2F}" destId="{43C54854-298C-40F5-97D1-0CCD0C2AC9B3}" srcOrd="0" destOrd="0" presId="urn:microsoft.com/office/officeart/2005/8/layout/radial2#1"/>
    <dgm:cxn modelId="{9AA85E97-B29E-4008-9B7C-A1735E554F35}" type="presParOf" srcId="{688CD60B-5208-437A-BD4C-039EFF2316A5}" destId="{D36FC985-D35F-41DB-8B1C-7666824B78C1}" srcOrd="0" destOrd="0" presId="urn:microsoft.com/office/officeart/2005/8/layout/radial2#1"/>
    <dgm:cxn modelId="{51B8BCF6-B191-432A-A22E-F5DCACEAD46A}" type="presParOf" srcId="{D36FC985-D35F-41DB-8B1C-7666824B78C1}" destId="{A4877221-0C84-4451-BFC2-4EF732F995A2}" srcOrd="0" destOrd="0" presId="urn:microsoft.com/office/officeart/2005/8/layout/radial2#1"/>
    <dgm:cxn modelId="{DF942A92-2BCA-44F8-84AF-E7D5AE62F6A3}" type="presParOf" srcId="{A4877221-0C84-4451-BFC2-4EF732F995A2}" destId="{9D1414BB-1F51-420A-B2C3-D186DC16ECB2}" srcOrd="0" destOrd="0" presId="urn:microsoft.com/office/officeart/2005/8/layout/radial2#1"/>
    <dgm:cxn modelId="{5CC30A07-845C-4DE1-AA3B-32D34331499F}" type="presParOf" srcId="{A4877221-0C84-4451-BFC2-4EF732F995A2}" destId="{9A201ACA-9CAB-42BA-A9BB-C53BE8F3CA88}" srcOrd="1" destOrd="0" presId="urn:microsoft.com/office/officeart/2005/8/layout/radial2#1"/>
    <dgm:cxn modelId="{FABDC2C2-3575-49F8-8ECA-7AC413C72E96}" type="presParOf" srcId="{D36FC985-D35F-41DB-8B1C-7666824B78C1}" destId="{93B1E453-A24A-4637-AA90-C722631DB44D}" srcOrd="1" destOrd="0" presId="urn:microsoft.com/office/officeart/2005/8/layout/radial2#1"/>
    <dgm:cxn modelId="{3E077F8F-B477-47C6-A4DA-4810B19B0C8B}" type="presParOf" srcId="{D36FC985-D35F-41DB-8B1C-7666824B78C1}" destId="{C24B9409-9F71-44EE-947A-02A5064DC1C6}" srcOrd="2" destOrd="0" presId="urn:microsoft.com/office/officeart/2005/8/layout/radial2#1"/>
    <dgm:cxn modelId="{EB5619F9-B9EC-43B8-88E3-4953FBA7FBEB}" type="presParOf" srcId="{C24B9409-9F71-44EE-947A-02A5064DC1C6}" destId="{F1909DB6-9B9D-4178-9BBB-2DD5F8A53466}" srcOrd="0" destOrd="0" presId="urn:microsoft.com/office/officeart/2005/8/layout/radial2#1"/>
    <dgm:cxn modelId="{86C89F44-8F03-410C-838E-99429EA17996}" type="presParOf" srcId="{C24B9409-9F71-44EE-947A-02A5064DC1C6}" destId="{1D31DF10-5967-4CD1-ACCD-BC5E5D32EC95}" srcOrd="1" destOrd="0" presId="urn:microsoft.com/office/officeart/2005/8/layout/radial2#1"/>
    <dgm:cxn modelId="{4068C82E-4E6D-4A34-B05C-0B2F82A9410D}" type="presParOf" srcId="{D36FC985-D35F-41DB-8B1C-7666824B78C1}" destId="{689DF7E9-D411-4822-A4A7-332EF3060054}" srcOrd="3" destOrd="0" presId="urn:microsoft.com/office/officeart/2005/8/layout/radial2#1"/>
    <dgm:cxn modelId="{7E84F378-70ED-4CF9-888B-6954026C26DE}" type="presParOf" srcId="{D36FC985-D35F-41DB-8B1C-7666824B78C1}" destId="{32A2D1E3-C7AA-452B-93F5-2BAC5CFE0FAF}" srcOrd="4" destOrd="0" presId="urn:microsoft.com/office/officeart/2005/8/layout/radial2#1"/>
    <dgm:cxn modelId="{B69D4564-FFB2-47A8-81F2-55B3D27BB638}" type="presParOf" srcId="{32A2D1E3-C7AA-452B-93F5-2BAC5CFE0FAF}" destId="{6D8A6A69-8019-4BAE-B24F-EF20601594DD}" srcOrd="0" destOrd="0" presId="urn:microsoft.com/office/officeart/2005/8/layout/radial2#1"/>
    <dgm:cxn modelId="{DF753999-78A7-43DA-8B73-7A41A4F724B6}" type="presParOf" srcId="{32A2D1E3-C7AA-452B-93F5-2BAC5CFE0FAF}" destId="{AF3C658A-82FE-4B96-AE53-586F864A2014}" srcOrd="1" destOrd="0" presId="urn:microsoft.com/office/officeart/2005/8/layout/radial2#1"/>
    <dgm:cxn modelId="{DDC28DDF-33E9-48B9-8093-B6DC7D8CD1DC}" type="presParOf" srcId="{D36FC985-D35F-41DB-8B1C-7666824B78C1}" destId="{9E73E0E0-61AD-4644-A636-35E9CC7C5E9D}" srcOrd="5" destOrd="0" presId="urn:microsoft.com/office/officeart/2005/8/layout/radial2#1"/>
    <dgm:cxn modelId="{46CB6A78-BF96-4B70-A3B1-63DF39EAD98E}" type="presParOf" srcId="{D36FC985-D35F-41DB-8B1C-7666824B78C1}" destId="{206B1BA8-9F77-409B-859A-045248AC5EA7}" srcOrd="6" destOrd="0" presId="urn:microsoft.com/office/officeart/2005/8/layout/radial2#1"/>
    <dgm:cxn modelId="{6C09EB2B-4A64-46DF-8845-1703AE9C1158}" type="presParOf" srcId="{206B1BA8-9F77-409B-859A-045248AC5EA7}" destId="{43C54854-298C-40F5-97D1-0CCD0C2AC9B3}" srcOrd="0" destOrd="0" presId="urn:microsoft.com/office/officeart/2005/8/layout/radial2#1"/>
    <dgm:cxn modelId="{6A4B5EB1-14D1-4D9F-A107-D96DA53CC480}" type="presParOf" srcId="{206B1BA8-9F77-409B-859A-045248AC5EA7}" destId="{483CCAD9-254D-4F63-9C76-0FD889E20E8E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6936D5-5E3D-409C-A9A5-A2A983A9FD03}" type="doc">
      <dgm:prSet loTypeId="urn:microsoft.com/office/officeart/2005/8/layout/gear1#3" loCatId="process" qsTypeId="urn:microsoft.com/office/officeart/2005/8/quickstyle/3d7#2" qsCatId="3D" csTypeId="urn:microsoft.com/office/officeart/2005/8/colors/colorful1#14" csCatId="colorful" phldr="1"/>
      <dgm:spPr/>
    </dgm:pt>
    <dgm:pt modelId="{9DE92DAC-D30D-46F0-A061-BE0FF8294513}">
      <dgm:prSet phldrT="[Text]"/>
      <dgm:spPr/>
      <dgm:t>
        <a:bodyPr/>
        <a:lstStyle/>
        <a:p>
          <a:r>
            <a:rPr lang="vi-VN" dirty="0" smtClean="0"/>
            <a:t>Thuốc điều trị  </a:t>
          </a:r>
          <a:endParaRPr lang="en-US" dirty="0"/>
        </a:p>
      </dgm:t>
    </dgm:pt>
    <dgm:pt modelId="{FFBD2A8D-89A7-452A-8597-7CA398368682}" type="parTrans" cxnId="{B15E4613-E3FC-4491-B4ED-FDFB12596DA9}">
      <dgm:prSet/>
      <dgm:spPr/>
      <dgm:t>
        <a:bodyPr/>
        <a:lstStyle/>
        <a:p>
          <a:endParaRPr lang="en-US"/>
        </a:p>
      </dgm:t>
    </dgm:pt>
    <dgm:pt modelId="{A725D6DE-7B34-4B26-9D0D-F85A22E8FC03}" type="sibTrans" cxnId="{B15E4613-E3FC-4491-B4ED-FDFB12596DA9}">
      <dgm:prSet/>
      <dgm:spPr/>
      <dgm:t>
        <a:bodyPr/>
        <a:lstStyle/>
        <a:p>
          <a:endParaRPr lang="en-US"/>
        </a:p>
      </dgm:t>
    </dgm:pt>
    <dgm:pt modelId="{FEB75758-A035-4CFB-950E-1350B5772B24}">
      <dgm:prSet phldrT="[Text]"/>
      <dgm:spPr/>
      <dgm:t>
        <a:bodyPr/>
        <a:lstStyle/>
        <a:p>
          <a:r>
            <a:rPr lang="vi-VN" dirty="0" smtClean="0"/>
            <a:t>Vac xin</a:t>
          </a:r>
          <a:endParaRPr lang="en-US" dirty="0"/>
        </a:p>
      </dgm:t>
    </dgm:pt>
    <dgm:pt modelId="{ABBD836E-565B-427E-9542-D7083D71193B}" type="parTrans" cxnId="{33834A0E-673B-4DBF-BAF2-341E5BC98A20}">
      <dgm:prSet/>
      <dgm:spPr/>
      <dgm:t>
        <a:bodyPr/>
        <a:lstStyle/>
        <a:p>
          <a:endParaRPr lang="en-US"/>
        </a:p>
      </dgm:t>
    </dgm:pt>
    <dgm:pt modelId="{0EC15B42-EECE-43F7-8644-29729B2F5071}" type="sibTrans" cxnId="{33834A0E-673B-4DBF-BAF2-341E5BC98A20}">
      <dgm:prSet/>
      <dgm:spPr/>
      <dgm:t>
        <a:bodyPr/>
        <a:lstStyle/>
        <a:p>
          <a:endParaRPr lang="en-US"/>
        </a:p>
      </dgm:t>
    </dgm:pt>
    <dgm:pt modelId="{BFCABC9F-7B6F-43F1-9000-93A487CE5939}">
      <dgm:prSet phldrT="[Text]"/>
      <dgm:spPr/>
      <dgm:t>
        <a:bodyPr/>
        <a:lstStyle/>
        <a:p>
          <a:r>
            <a:rPr lang="vi-VN" dirty="0" smtClean="0"/>
            <a:t>Kiểm soát vecto</a:t>
          </a:r>
          <a:endParaRPr lang="en-US" dirty="0"/>
        </a:p>
      </dgm:t>
    </dgm:pt>
    <dgm:pt modelId="{B1B7D948-CBCD-42F3-BB83-C22215AB5373}" type="parTrans" cxnId="{85856FC4-CCEB-4ED4-AD10-896B89E6E7BE}">
      <dgm:prSet/>
      <dgm:spPr/>
      <dgm:t>
        <a:bodyPr/>
        <a:lstStyle/>
        <a:p>
          <a:endParaRPr lang="en-US"/>
        </a:p>
      </dgm:t>
    </dgm:pt>
    <dgm:pt modelId="{922FF2DB-47CA-42FC-A07A-5B7E2D7CA2CD}" type="sibTrans" cxnId="{85856FC4-CCEB-4ED4-AD10-896B89E6E7BE}">
      <dgm:prSet/>
      <dgm:spPr/>
      <dgm:t>
        <a:bodyPr/>
        <a:lstStyle/>
        <a:p>
          <a:endParaRPr lang="en-US"/>
        </a:p>
      </dgm:t>
    </dgm:pt>
    <dgm:pt modelId="{F623D0D5-BDB8-4AB0-AA58-1CFAD5AEC296}" type="pres">
      <dgm:prSet presAssocID="{D66936D5-5E3D-409C-A9A5-A2A983A9FD0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53B8548-171C-4513-A2F5-E3755FD0B798}" type="pres">
      <dgm:prSet presAssocID="{9DE92DAC-D30D-46F0-A061-BE0FF829451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98ADC-3957-4D2D-8901-2A50296E2E7E}" type="pres">
      <dgm:prSet presAssocID="{9DE92DAC-D30D-46F0-A061-BE0FF8294513}" presName="gear1srcNode" presStyleLbl="node1" presStyleIdx="0" presStyleCnt="3"/>
      <dgm:spPr/>
      <dgm:t>
        <a:bodyPr/>
        <a:lstStyle/>
        <a:p>
          <a:endParaRPr lang="en-US"/>
        </a:p>
      </dgm:t>
    </dgm:pt>
    <dgm:pt modelId="{52C726C4-30F1-4274-95AA-7B77601A3E41}" type="pres">
      <dgm:prSet presAssocID="{9DE92DAC-D30D-46F0-A061-BE0FF8294513}" presName="gear1dstNode" presStyleLbl="node1" presStyleIdx="0" presStyleCnt="3"/>
      <dgm:spPr/>
      <dgm:t>
        <a:bodyPr/>
        <a:lstStyle/>
        <a:p>
          <a:endParaRPr lang="en-US"/>
        </a:p>
      </dgm:t>
    </dgm:pt>
    <dgm:pt modelId="{B9C7F22F-C6B3-4FF4-9EEC-71E78874A33F}" type="pres">
      <dgm:prSet presAssocID="{FEB75758-A035-4CFB-950E-1350B5772B2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18725-F6B1-426B-BF93-F8B8B765E0B7}" type="pres">
      <dgm:prSet presAssocID="{FEB75758-A035-4CFB-950E-1350B5772B24}" presName="gear2srcNode" presStyleLbl="node1" presStyleIdx="1" presStyleCnt="3"/>
      <dgm:spPr/>
      <dgm:t>
        <a:bodyPr/>
        <a:lstStyle/>
        <a:p>
          <a:endParaRPr lang="en-US"/>
        </a:p>
      </dgm:t>
    </dgm:pt>
    <dgm:pt modelId="{53DD4DD4-453B-41CA-BD37-AD9395259E4E}" type="pres">
      <dgm:prSet presAssocID="{FEB75758-A035-4CFB-950E-1350B5772B24}" presName="gear2dstNode" presStyleLbl="node1" presStyleIdx="1" presStyleCnt="3"/>
      <dgm:spPr/>
      <dgm:t>
        <a:bodyPr/>
        <a:lstStyle/>
        <a:p>
          <a:endParaRPr lang="en-US"/>
        </a:p>
      </dgm:t>
    </dgm:pt>
    <dgm:pt modelId="{80F67DAE-92C9-4B1E-AE25-A6F9AB063D5E}" type="pres">
      <dgm:prSet presAssocID="{BFCABC9F-7B6F-43F1-9000-93A487CE5939}" presName="gear3" presStyleLbl="node1" presStyleIdx="2" presStyleCnt="3"/>
      <dgm:spPr/>
      <dgm:t>
        <a:bodyPr/>
        <a:lstStyle/>
        <a:p>
          <a:endParaRPr lang="en-US"/>
        </a:p>
      </dgm:t>
    </dgm:pt>
    <dgm:pt modelId="{AAE2A0BC-631B-4B97-BAD9-DDBA6C1F06D8}" type="pres">
      <dgm:prSet presAssocID="{BFCABC9F-7B6F-43F1-9000-93A487CE593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39C7A-57C2-4F43-BE10-678B7D9602FE}" type="pres">
      <dgm:prSet presAssocID="{BFCABC9F-7B6F-43F1-9000-93A487CE5939}" presName="gear3srcNode" presStyleLbl="node1" presStyleIdx="2" presStyleCnt="3"/>
      <dgm:spPr/>
      <dgm:t>
        <a:bodyPr/>
        <a:lstStyle/>
        <a:p>
          <a:endParaRPr lang="en-US"/>
        </a:p>
      </dgm:t>
    </dgm:pt>
    <dgm:pt modelId="{D9488BEF-9F4D-4743-B452-C8D79695FA6A}" type="pres">
      <dgm:prSet presAssocID="{BFCABC9F-7B6F-43F1-9000-93A487CE5939}" presName="gear3dstNode" presStyleLbl="node1" presStyleIdx="2" presStyleCnt="3"/>
      <dgm:spPr/>
      <dgm:t>
        <a:bodyPr/>
        <a:lstStyle/>
        <a:p>
          <a:endParaRPr lang="en-US"/>
        </a:p>
      </dgm:t>
    </dgm:pt>
    <dgm:pt modelId="{43FB20C7-65CC-443E-88F7-F8A1A6933732}" type="pres">
      <dgm:prSet presAssocID="{A725D6DE-7B34-4B26-9D0D-F85A22E8FC0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DA2EC30-F4C9-48DF-AC26-31C467D0E7AD}" type="pres">
      <dgm:prSet presAssocID="{0EC15B42-EECE-43F7-8644-29729B2F507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01DCA9C-B28D-4CC2-9BB5-7F7F84D7BD11}" type="pres">
      <dgm:prSet presAssocID="{922FF2DB-47CA-42FC-A07A-5B7E2D7CA2C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15E4613-E3FC-4491-B4ED-FDFB12596DA9}" srcId="{D66936D5-5E3D-409C-A9A5-A2A983A9FD03}" destId="{9DE92DAC-D30D-46F0-A061-BE0FF8294513}" srcOrd="0" destOrd="0" parTransId="{FFBD2A8D-89A7-452A-8597-7CA398368682}" sibTransId="{A725D6DE-7B34-4B26-9D0D-F85A22E8FC03}"/>
    <dgm:cxn modelId="{DBE37E15-0B8E-46EB-9FC9-A1CE2E1B9094}" type="presOf" srcId="{D66936D5-5E3D-409C-A9A5-A2A983A9FD03}" destId="{F623D0D5-BDB8-4AB0-AA58-1CFAD5AEC296}" srcOrd="0" destOrd="0" presId="urn:microsoft.com/office/officeart/2005/8/layout/gear1#3"/>
    <dgm:cxn modelId="{85856FC4-CCEB-4ED4-AD10-896B89E6E7BE}" srcId="{D66936D5-5E3D-409C-A9A5-A2A983A9FD03}" destId="{BFCABC9F-7B6F-43F1-9000-93A487CE5939}" srcOrd="2" destOrd="0" parTransId="{B1B7D948-CBCD-42F3-BB83-C22215AB5373}" sibTransId="{922FF2DB-47CA-42FC-A07A-5B7E2D7CA2CD}"/>
    <dgm:cxn modelId="{14EFC41B-216E-47B2-92CC-0BBAC525BA6E}" type="presOf" srcId="{BFCABC9F-7B6F-43F1-9000-93A487CE5939}" destId="{EF839C7A-57C2-4F43-BE10-678B7D9602FE}" srcOrd="2" destOrd="0" presId="urn:microsoft.com/office/officeart/2005/8/layout/gear1#3"/>
    <dgm:cxn modelId="{B41A12D6-7746-49A0-B16B-8DF94E9F9F2D}" type="presOf" srcId="{FEB75758-A035-4CFB-950E-1350B5772B24}" destId="{8C718725-F6B1-426B-BF93-F8B8B765E0B7}" srcOrd="1" destOrd="0" presId="urn:microsoft.com/office/officeart/2005/8/layout/gear1#3"/>
    <dgm:cxn modelId="{B72417D4-EC98-4494-B83B-90115B6AB483}" type="presOf" srcId="{A725D6DE-7B34-4B26-9D0D-F85A22E8FC03}" destId="{43FB20C7-65CC-443E-88F7-F8A1A6933732}" srcOrd="0" destOrd="0" presId="urn:microsoft.com/office/officeart/2005/8/layout/gear1#3"/>
    <dgm:cxn modelId="{ABD8FA99-D254-4417-80BC-4236189AEF55}" type="presOf" srcId="{0EC15B42-EECE-43F7-8644-29729B2F5071}" destId="{8DA2EC30-F4C9-48DF-AC26-31C467D0E7AD}" srcOrd="0" destOrd="0" presId="urn:microsoft.com/office/officeart/2005/8/layout/gear1#3"/>
    <dgm:cxn modelId="{6EEFA1DB-16F6-4804-AC7A-3A859989A2E8}" type="presOf" srcId="{BFCABC9F-7B6F-43F1-9000-93A487CE5939}" destId="{80F67DAE-92C9-4B1E-AE25-A6F9AB063D5E}" srcOrd="0" destOrd="0" presId="urn:microsoft.com/office/officeart/2005/8/layout/gear1#3"/>
    <dgm:cxn modelId="{F5BF980B-6DF4-4A36-848E-5623641A8E13}" type="presOf" srcId="{BFCABC9F-7B6F-43F1-9000-93A487CE5939}" destId="{D9488BEF-9F4D-4743-B452-C8D79695FA6A}" srcOrd="3" destOrd="0" presId="urn:microsoft.com/office/officeart/2005/8/layout/gear1#3"/>
    <dgm:cxn modelId="{EFF0CD34-4842-413B-AB38-A9D42227D60B}" type="presOf" srcId="{9DE92DAC-D30D-46F0-A061-BE0FF8294513}" destId="{52C726C4-30F1-4274-95AA-7B77601A3E41}" srcOrd="2" destOrd="0" presId="urn:microsoft.com/office/officeart/2005/8/layout/gear1#3"/>
    <dgm:cxn modelId="{44DEBA34-11C0-46E0-A244-0A61C80F5595}" type="presOf" srcId="{FEB75758-A035-4CFB-950E-1350B5772B24}" destId="{53DD4DD4-453B-41CA-BD37-AD9395259E4E}" srcOrd="2" destOrd="0" presId="urn:microsoft.com/office/officeart/2005/8/layout/gear1#3"/>
    <dgm:cxn modelId="{33834A0E-673B-4DBF-BAF2-341E5BC98A20}" srcId="{D66936D5-5E3D-409C-A9A5-A2A983A9FD03}" destId="{FEB75758-A035-4CFB-950E-1350B5772B24}" srcOrd="1" destOrd="0" parTransId="{ABBD836E-565B-427E-9542-D7083D71193B}" sibTransId="{0EC15B42-EECE-43F7-8644-29729B2F5071}"/>
    <dgm:cxn modelId="{42E10D18-943F-4213-87A5-D7C400D64A14}" type="presOf" srcId="{9DE92DAC-D30D-46F0-A061-BE0FF8294513}" destId="{8AA98ADC-3957-4D2D-8901-2A50296E2E7E}" srcOrd="1" destOrd="0" presId="urn:microsoft.com/office/officeart/2005/8/layout/gear1#3"/>
    <dgm:cxn modelId="{68F957A6-3431-4771-8F1C-06FD092FA643}" type="presOf" srcId="{BFCABC9F-7B6F-43F1-9000-93A487CE5939}" destId="{AAE2A0BC-631B-4B97-BAD9-DDBA6C1F06D8}" srcOrd="1" destOrd="0" presId="urn:microsoft.com/office/officeart/2005/8/layout/gear1#3"/>
    <dgm:cxn modelId="{B947A5B1-4506-47A6-BB5D-933FBB7FF141}" type="presOf" srcId="{FEB75758-A035-4CFB-950E-1350B5772B24}" destId="{B9C7F22F-C6B3-4FF4-9EEC-71E78874A33F}" srcOrd="0" destOrd="0" presId="urn:microsoft.com/office/officeart/2005/8/layout/gear1#3"/>
    <dgm:cxn modelId="{14C415E4-5456-4B4E-855F-DDC6C62859F5}" type="presOf" srcId="{9DE92DAC-D30D-46F0-A061-BE0FF8294513}" destId="{E53B8548-171C-4513-A2F5-E3755FD0B798}" srcOrd="0" destOrd="0" presId="urn:microsoft.com/office/officeart/2005/8/layout/gear1#3"/>
    <dgm:cxn modelId="{0210895D-E3DE-4939-B528-BCA8E4AB3218}" type="presOf" srcId="{922FF2DB-47CA-42FC-A07A-5B7E2D7CA2CD}" destId="{101DCA9C-B28D-4CC2-9BB5-7F7F84D7BD11}" srcOrd="0" destOrd="0" presId="urn:microsoft.com/office/officeart/2005/8/layout/gear1#3"/>
    <dgm:cxn modelId="{2DFF22D1-3A93-4A8A-A4FB-B7AFFF4514B2}" type="presParOf" srcId="{F623D0D5-BDB8-4AB0-AA58-1CFAD5AEC296}" destId="{E53B8548-171C-4513-A2F5-E3755FD0B798}" srcOrd="0" destOrd="0" presId="urn:microsoft.com/office/officeart/2005/8/layout/gear1#3"/>
    <dgm:cxn modelId="{BFE727C9-7536-4B1F-9536-1A51378B210D}" type="presParOf" srcId="{F623D0D5-BDB8-4AB0-AA58-1CFAD5AEC296}" destId="{8AA98ADC-3957-4D2D-8901-2A50296E2E7E}" srcOrd="1" destOrd="0" presId="urn:microsoft.com/office/officeart/2005/8/layout/gear1#3"/>
    <dgm:cxn modelId="{B205D3CD-FE53-48CB-ACA8-5A69A1FDD51B}" type="presParOf" srcId="{F623D0D5-BDB8-4AB0-AA58-1CFAD5AEC296}" destId="{52C726C4-30F1-4274-95AA-7B77601A3E41}" srcOrd="2" destOrd="0" presId="urn:microsoft.com/office/officeart/2005/8/layout/gear1#3"/>
    <dgm:cxn modelId="{9F3CE22B-50D4-4EBB-BBD0-999D111CB474}" type="presParOf" srcId="{F623D0D5-BDB8-4AB0-AA58-1CFAD5AEC296}" destId="{B9C7F22F-C6B3-4FF4-9EEC-71E78874A33F}" srcOrd="3" destOrd="0" presId="urn:microsoft.com/office/officeart/2005/8/layout/gear1#3"/>
    <dgm:cxn modelId="{B154E76D-8E6E-4216-A561-698F665B2C47}" type="presParOf" srcId="{F623D0D5-BDB8-4AB0-AA58-1CFAD5AEC296}" destId="{8C718725-F6B1-426B-BF93-F8B8B765E0B7}" srcOrd="4" destOrd="0" presId="urn:microsoft.com/office/officeart/2005/8/layout/gear1#3"/>
    <dgm:cxn modelId="{C3388529-3BC6-403D-97D2-264953825999}" type="presParOf" srcId="{F623D0D5-BDB8-4AB0-AA58-1CFAD5AEC296}" destId="{53DD4DD4-453B-41CA-BD37-AD9395259E4E}" srcOrd="5" destOrd="0" presId="urn:microsoft.com/office/officeart/2005/8/layout/gear1#3"/>
    <dgm:cxn modelId="{D1344048-EEDA-479C-8206-62CEE32731FB}" type="presParOf" srcId="{F623D0D5-BDB8-4AB0-AA58-1CFAD5AEC296}" destId="{80F67DAE-92C9-4B1E-AE25-A6F9AB063D5E}" srcOrd="6" destOrd="0" presId="urn:microsoft.com/office/officeart/2005/8/layout/gear1#3"/>
    <dgm:cxn modelId="{DBBEF98C-AC1A-44FE-BFBF-4D55EAC2DCFC}" type="presParOf" srcId="{F623D0D5-BDB8-4AB0-AA58-1CFAD5AEC296}" destId="{AAE2A0BC-631B-4B97-BAD9-DDBA6C1F06D8}" srcOrd="7" destOrd="0" presId="urn:microsoft.com/office/officeart/2005/8/layout/gear1#3"/>
    <dgm:cxn modelId="{2649AF9F-C38E-4E10-9DF7-AF292477E5E6}" type="presParOf" srcId="{F623D0D5-BDB8-4AB0-AA58-1CFAD5AEC296}" destId="{EF839C7A-57C2-4F43-BE10-678B7D9602FE}" srcOrd="8" destOrd="0" presId="urn:microsoft.com/office/officeart/2005/8/layout/gear1#3"/>
    <dgm:cxn modelId="{05EC87F6-9511-490D-9709-72DF53FDD6A5}" type="presParOf" srcId="{F623D0D5-BDB8-4AB0-AA58-1CFAD5AEC296}" destId="{D9488BEF-9F4D-4743-B452-C8D79695FA6A}" srcOrd="9" destOrd="0" presId="urn:microsoft.com/office/officeart/2005/8/layout/gear1#3"/>
    <dgm:cxn modelId="{41C3E0BC-5869-4A5C-A59D-B98C1DA44BE4}" type="presParOf" srcId="{F623D0D5-BDB8-4AB0-AA58-1CFAD5AEC296}" destId="{43FB20C7-65CC-443E-88F7-F8A1A6933732}" srcOrd="10" destOrd="0" presId="urn:microsoft.com/office/officeart/2005/8/layout/gear1#3"/>
    <dgm:cxn modelId="{3BFA58B0-4E79-451E-8CFF-D45BFFC60CAF}" type="presParOf" srcId="{F623D0D5-BDB8-4AB0-AA58-1CFAD5AEC296}" destId="{8DA2EC30-F4C9-48DF-AC26-31C467D0E7AD}" srcOrd="11" destOrd="0" presId="urn:microsoft.com/office/officeart/2005/8/layout/gear1#3"/>
    <dgm:cxn modelId="{D7917D98-979D-4C8B-8920-6731B2DEBC52}" type="presParOf" srcId="{F623D0D5-BDB8-4AB0-AA58-1CFAD5AEC296}" destId="{101DCA9C-B28D-4CC2-9BB5-7F7F84D7BD11}" srcOrd="12" destOrd="0" presId="urn:microsoft.com/office/officeart/2005/8/layout/gear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97619-B5D3-4207-8C3E-A856C9690461}">
      <dsp:nvSpPr>
        <dsp:cNvPr id="0" name=""/>
        <dsp:cNvSpPr/>
      </dsp:nvSpPr>
      <dsp:spPr>
        <a:xfrm>
          <a:off x="60" y="1096576"/>
          <a:ext cx="2303338" cy="1899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BIẾN ĐỔI KHÍ HẬU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79" y="1140295"/>
        <a:ext cx="2215900" cy="1405240"/>
      </dsp:txXfrm>
    </dsp:sp>
    <dsp:sp modelId="{63020B91-9E57-483C-8A78-0E3DE00EC4B2}">
      <dsp:nvSpPr>
        <dsp:cNvPr id="0" name=""/>
        <dsp:cNvSpPr/>
      </dsp:nvSpPr>
      <dsp:spPr>
        <a:xfrm>
          <a:off x="1332912" y="1687087"/>
          <a:ext cx="2336222" cy="2336222"/>
        </a:xfrm>
        <a:prstGeom prst="leftCircularArrow">
          <a:avLst>
            <a:gd name="adj1" fmla="val 2288"/>
            <a:gd name="adj2" fmla="val 275881"/>
            <a:gd name="adj3" fmla="val 2051392"/>
            <a:gd name="adj4" fmla="val 9024489"/>
            <a:gd name="adj5" fmla="val 26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424B82-19D7-42EE-B1B3-D7C5244C4786}">
      <dsp:nvSpPr>
        <dsp:cNvPr id="0" name=""/>
        <dsp:cNvSpPr/>
      </dsp:nvSpPr>
      <dsp:spPr>
        <a:xfrm>
          <a:off x="511913" y="2589254"/>
          <a:ext cx="2047412" cy="814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alt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MÔI TRƯỜNG</a:t>
          </a:r>
        </a:p>
      </dsp:txBody>
      <dsp:txXfrm>
        <a:off x="535760" y="2613101"/>
        <a:ext cx="1999718" cy="766494"/>
      </dsp:txXfrm>
    </dsp:sp>
    <dsp:sp modelId="{EE2022F6-8C25-4F97-A61E-71FF21599801}">
      <dsp:nvSpPr>
        <dsp:cNvPr id="0" name=""/>
        <dsp:cNvSpPr/>
      </dsp:nvSpPr>
      <dsp:spPr>
        <a:xfrm>
          <a:off x="2813815" y="1096576"/>
          <a:ext cx="2303338" cy="1899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VECTO TRUYỀN BỆNH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7534" y="1547389"/>
        <a:ext cx="2215900" cy="1405240"/>
      </dsp:txXfrm>
    </dsp:sp>
    <dsp:sp modelId="{CA8F3F6E-E7D3-4DEE-A3DA-754057C90C8F}">
      <dsp:nvSpPr>
        <dsp:cNvPr id="0" name=""/>
        <dsp:cNvSpPr/>
      </dsp:nvSpPr>
      <dsp:spPr>
        <a:xfrm>
          <a:off x="3325668" y="689481"/>
          <a:ext cx="2047412" cy="814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9515" y="713328"/>
        <a:ext cx="1999718" cy="7664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#2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#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#3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4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#2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#2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0.26819</cdr:x>
      <cdr:y>0.30546</cdr:y>
    </cdr:from>
    <cdr:to>
      <cdr:x>0.40995</cdr:x>
      <cdr:y>0.38775</cdr:y>
    </cdr:to>
    <cdr:sp macro="" textlink="">
      <cdr:nvSpPr>
        <cdr:cNvPr id="3072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3072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3072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3072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0.06998</cdr:x>
      <cdr:y>0.09559</cdr:y>
    </cdr:from>
    <cdr:to>
      <cdr:x>0.19298</cdr:x>
      <cdr:y>0.20899</cdr:y>
    </cdr:to>
    <cdr:sp macro="" textlink="">
      <cdr:nvSpPr>
        <cdr:cNvPr id="307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0.09582</cdr:x>
      <cdr:y>0.61932</cdr:y>
    </cdr:from>
    <cdr:to>
      <cdr:x>0.23602</cdr:x>
      <cdr:y>0.70219</cdr:y>
    </cdr:to>
    <cdr:sp macro="" textlink="">
      <cdr:nvSpPr>
        <cdr:cNvPr id="14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1139" y="3657600"/>
          <a:ext cx="130094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0.26819</cdr:x>
      <cdr:y>0.30546</cdr:y>
    </cdr:from>
    <cdr:to>
      <cdr:x>0.40995</cdr:x>
      <cdr:y>0.38775</cdr:y>
    </cdr:to>
    <cdr:sp macro="" textlink="">
      <cdr:nvSpPr>
        <cdr:cNvPr id="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7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0.06998</cdr:x>
      <cdr:y>0.09559</cdr:y>
    </cdr:from>
    <cdr:to>
      <cdr:x>0.19298</cdr:x>
      <cdr:y>0.20899</cdr:y>
    </cdr:to>
    <cdr:sp macro="" textlink="">
      <cdr:nvSpPr>
        <cdr:cNvPr id="1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0.26819</cdr:x>
      <cdr:y>0.30546</cdr:y>
    </cdr:from>
    <cdr:to>
      <cdr:x>0.40995</cdr:x>
      <cdr:y>0.38775</cdr:y>
    </cdr:to>
    <cdr:sp macro="" textlink="">
      <cdr:nvSpPr>
        <cdr:cNvPr id="18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19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2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21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0.06998</cdr:x>
      <cdr:y>0.09559</cdr:y>
    </cdr:from>
    <cdr:to>
      <cdr:x>0.19298</cdr:x>
      <cdr:y>0.20899</cdr:y>
    </cdr:to>
    <cdr:sp macro="" textlink="">
      <cdr:nvSpPr>
        <cdr:cNvPr id="2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0.26819</cdr:x>
      <cdr:y>0.30546</cdr:y>
    </cdr:from>
    <cdr:to>
      <cdr:x>0.40995</cdr:x>
      <cdr:y>0.38775</cdr:y>
    </cdr:to>
    <cdr:sp macro="" textlink="">
      <cdr:nvSpPr>
        <cdr:cNvPr id="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3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30720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0.06998</cdr:x>
      <cdr:y>0.09559</cdr:y>
    </cdr:from>
    <cdr:to>
      <cdr:x>0.19298</cdr:x>
      <cdr:y>0.20899</cdr:y>
    </cdr:to>
    <cdr:sp macro="" textlink="">
      <cdr:nvSpPr>
        <cdr:cNvPr id="3072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0.26819</cdr:x>
      <cdr:y>0.30546</cdr:y>
    </cdr:from>
    <cdr:to>
      <cdr:x>0.40995</cdr:x>
      <cdr:y>0.38775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1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2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2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0.06998</cdr:x>
      <cdr:y>0.09559</cdr:y>
    </cdr:from>
    <cdr:to>
      <cdr:x>0.19298</cdr:x>
      <cdr:y>0.20899</cdr:y>
    </cdr:to>
    <cdr:sp macro="" textlink="">
      <cdr:nvSpPr>
        <cdr:cNvPr id="2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0.09582</cdr:x>
      <cdr:y>0.61932</cdr:y>
    </cdr:from>
    <cdr:to>
      <cdr:x>0.23602</cdr:x>
      <cdr:y>0.70219</cdr:y>
    </cdr:to>
    <cdr:sp macro="" textlink="">
      <cdr:nvSpPr>
        <cdr:cNvPr id="3072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1139" y="3657600"/>
          <a:ext cx="130094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0.26819</cdr:x>
      <cdr:y>0.30546</cdr:y>
    </cdr:from>
    <cdr:to>
      <cdr:x>0.40995</cdr:x>
      <cdr:y>0.38775</cdr:y>
    </cdr:to>
    <cdr:sp macro="" textlink="">
      <cdr:nvSpPr>
        <cdr:cNvPr id="3073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30737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3073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3073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0.06998</cdr:x>
      <cdr:y>0.09559</cdr:y>
    </cdr:from>
    <cdr:to>
      <cdr:x>0.19298</cdr:x>
      <cdr:y>0.20899</cdr:y>
    </cdr:to>
    <cdr:sp macro="" textlink="">
      <cdr:nvSpPr>
        <cdr:cNvPr id="3074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3178" y="1270460"/>
          <a:ext cx="887825" cy="411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0.79383</cdr:x>
      <cdr:y>0.80629</cdr:y>
    </cdr:from>
    <cdr:to>
      <cdr:x>0.81203</cdr:x>
      <cdr:y>0.88623</cdr:y>
    </cdr:to>
    <cdr:sp macro="" textlink="">
      <cdr:nvSpPr>
        <cdr:cNvPr id="3074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99775" y="5048596"/>
          <a:ext cx="156098" cy="505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0.26819</cdr:x>
      <cdr:y>0.30546</cdr:y>
    </cdr:from>
    <cdr:to>
      <cdr:x>0.40995</cdr:x>
      <cdr:y>0.38775</cdr:y>
    </cdr:to>
    <cdr:sp macro="" textlink="">
      <cdr:nvSpPr>
        <cdr:cNvPr id="30744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30745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3074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3074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0.26819</cdr:x>
      <cdr:y>0.30546</cdr:y>
    </cdr:from>
    <cdr:to>
      <cdr:x>0.40995</cdr:x>
      <cdr:y>0.38775</cdr:y>
    </cdr:to>
    <cdr:sp macro="" textlink="">
      <cdr:nvSpPr>
        <cdr:cNvPr id="3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3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34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7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33303" cy="3554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0.26819</cdr:x>
      <cdr:y>0.30546</cdr:y>
    </cdr:from>
    <cdr:to>
      <cdr:x>0.40995</cdr:x>
      <cdr:y>0.38775</cdr:y>
    </cdr:to>
    <cdr:sp macro="" textlink="">
      <cdr:nvSpPr>
        <cdr:cNvPr id="4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4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45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46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0.09582</cdr:x>
      <cdr:y>0.61932</cdr:y>
    </cdr:from>
    <cdr:to>
      <cdr:x>0.23602</cdr:x>
      <cdr:y>0.70219</cdr:y>
    </cdr:to>
    <cdr:sp macro="" textlink="">
      <cdr:nvSpPr>
        <cdr:cNvPr id="4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1139" y="3657600"/>
          <a:ext cx="130094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0.26819</cdr:x>
      <cdr:y>0.30546</cdr:y>
    </cdr:from>
    <cdr:to>
      <cdr:x>0.40995</cdr:x>
      <cdr:y>0.38775</cdr:y>
    </cdr:to>
    <cdr:sp macro="" textlink="">
      <cdr:nvSpPr>
        <cdr:cNvPr id="5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5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5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5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0.87251</cdr:x>
      <cdr:y>0.86625</cdr:y>
    </cdr:from>
    <cdr:to>
      <cdr:x>0.99079</cdr:x>
      <cdr:y>0.90202</cdr:y>
    </cdr:to>
    <cdr:sp macro="" textlink="">
      <cdr:nvSpPr>
        <cdr:cNvPr id="5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75910" y="5100551"/>
          <a:ext cx="1038599" cy="2888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0.26819</cdr:x>
      <cdr:y>0.30546</cdr:y>
    </cdr:from>
    <cdr:to>
      <cdr:x>0.40995</cdr:x>
      <cdr:y>0.38775</cdr:y>
    </cdr:to>
    <cdr:sp macro="" textlink="">
      <cdr:nvSpPr>
        <cdr:cNvPr id="5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9393" y="1677903"/>
          <a:ext cx="1293038" cy="424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6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61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62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67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68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7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77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78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0.09582</cdr:x>
      <cdr:y>0.61932</cdr:y>
    </cdr:from>
    <cdr:to>
      <cdr:x>0.23602</cdr:x>
      <cdr:y>0.70219</cdr:y>
    </cdr:to>
    <cdr:sp macro="" textlink="">
      <cdr:nvSpPr>
        <cdr:cNvPr id="80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1139" y="3657600"/>
          <a:ext cx="130094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0.59156</cdr:x>
      <cdr:y>0.01432</cdr:y>
    </cdr:from>
    <cdr:to>
      <cdr:x>0.66914</cdr:x>
      <cdr:y>0.09857</cdr:y>
    </cdr:to>
    <cdr:sp macro="" textlink="">
      <cdr:nvSpPr>
        <cdr:cNvPr id="81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5879" y="65741"/>
          <a:ext cx="727313" cy="386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r>
            <a:rPr lang="en-US" sz="22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</a:p>
      </cdr:txBody>
    </cdr:sp>
  </cdr:relSizeAnchor>
  <cdr:relSizeAnchor xmlns:cdr="http://schemas.openxmlformats.org/drawingml/2006/chartDrawing">
    <cdr:from>
      <cdr:x>0.23041</cdr:x>
      <cdr:y>0.4382</cdr:y>
    </cdr:from>
    <cdr:to>
      <cdr:x>0.36252</cdr:x>
      <cdr:y>0.53569</cdr:y>
    </cdr:to>
    <cdr:sp macro="" textlink="">
      <cdr:nvSpPr>
        <cdr:cNvPr id="8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 flipV="1">
          <a:off x="2031692" y="2762578"/>
          <a:ext cx="1164910" cy="6148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r>
            <a: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</a:p>
      </cdr:txBody>
    </cdr:sp>
  </cdr:relSizeAnchor>
  <cdr:relSizeAnchor xmlns:cdr="http://schemas.openxmlformats.org/drawingml/2006/chartDrawing">
    <cdr:from>
      <cdr:x>0.34577</cdr:x>
      <cdr:y>0.33758</cdr:y>
    </cdr:from>
    <cdr:to>
      <cdr:x>0.48754</cdr:x>
      <cdr:y>0.41864</cdr:y>
    </cdr:to>
    <cdr:sp macro="" textlink="">
      <cdr:nvSpPr>
        <cdr:cNvPr id="8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87454" y="1940366"/>
          <a:ext cx="1117687" cy="4570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8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85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86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91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9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 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93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0.49085</cdr:x>
      <cdr:y>0.50246</cdr:y>
    </cdr:from>
    <cdr:to>
      <cdr:x>0.50494</cdr:x>
      <cdr:y>0.59088</cdr:y>
    </cdr:to>
    <cdr:sp macro="" textlink="">
      <cdr:nvSpPr>
        <cdr:cNvPr id="3075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5944" y="2711875"/>
          <a:ext cx="116100" cy="467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54864" tIns="50292" rIns="54864" bIns="50292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2575" b="0" i="0" strike="noStrike">
              <a:solidFill>
                <a:srgbClr val="000000"/>
              </a:solidFill>
              <a:latin typeface="VNI-Times"/>
            </a:rPr>
            <a:t> </a:t>
          </a:r>
        </a:p>
      </cdr:txBody>
    </cdr:sp>
  </cdr:relSizeAnchor>
  <cdr:relSizeAnchor xmlns:cdr="http://schemas.openxmlformats.org/drawingml/2006/chartDrawing">
    <cdr:from>
      <cdr:x>0.00518</cdr:x>
      <cdr:y>0.00876</cdr:y>
    </cdr:from>
    <cdr:to>
      <cdr:x>0.06575</cdr:x>
      <cdr:y>0.06666</cdr:y>
    </cdr:to>
    <cdr:sp macro="" textlink="">
      <cdr:nvSpPr>
        <cdr:cNvPr id="30755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3837" cy="4862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0.58371</cdr:x>
      <cdr:y>0.43505</cdr:y>
    </cdr:from>
    <cdr:to>
      <cdr:x>0.70548</cdr:x>
      <cdr:y>0.49425</cdr:y>
    </cdr:to>
    <cdr:sp macro="" textlink="">
      <cdr:nvSpPr>
        <cdr:cNvPr id="3075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46993" y="2736618"/>
          <a:ext cx="1073697" cy="3723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0" i="0">
              <a:solidFill>
                <a:sysClr val="windowText" lastClr="000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2017</a:t>
          </a:r>
          <a:endParaRPr lang="en-US" sz="2200" b="0">
            <a:solidFill>
              <a:sysClr val="windowText" lastClr="000000"/>
            </a:solidFill>
            <a:effectLst/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075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33303" cy="3554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24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1117688" cy="4330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0.00307</cdr:x>
      <cdr:y>0.0044</cdr:y>
    </cdr:to>
    <cdr:pic>
      <cdr:nvPicPr>
        <cdr:cNvPr id="1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0.91563</cdr:x>
      <cdr:y>0.39475</cdr:y>
    </cdr:from>
    <cdr:to>
      <cdr:x>0.98338</cdr:x>
      <cdr:y>0.40202</cdr:y>
    </cdr:to>
    <cdr:sp macro="" textlink="">
      <cdr:nvSpPr>
        <cdr:cNvPr id="130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8073736" y="2483110"/>
          <a:ext cx="597438" cy="457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41148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indent="0" algn="l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en-US" sz="2000" b="0" i="0" strike="noStrike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0.00307</cdr:x>
      <cdr:y>0.00404</cdr:y>
    </cdr:to>
    <cdr:pic>
      <cdr:nvPicPr>
        <cdr:cNvPr id="1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0.80628</cdr:x>
      <cdr:y>0.5485</cdr:y>
    </cdr:from>
    <cdr:to>
      <cdr:x>0.91306</cdr:x>
      <cdr:y>0.65584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928620" y="2574599"/>
          <a:ext cx="785159" cy="50384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5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9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104A4-B8DE-4503-AD3B-560BA97464B8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536923-668C-4126-B1C4-EF904F5A69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15" y="2648585"/>
            <a:ext cx="11666220" cy="15614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QUAN</a:t>
            </a:r>
            <a:br>
              <a:rPr lang="vi-V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XUẤT HUYẾT DENGUE </a:t>
            </a:r>
            <a:r>
              <a:rPr lang="vi-V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LỚN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6179" y="5849007"/>
            <a:ext cx="34842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BS. CKII. 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PGĐ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BV. 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8847" t="31568" r="27363" b="15347"/>
          <a:stretch>
            <a:fillRect/>
          </a:stretch>
        </p:blipFill>
        <p:spPr>
          <a:xfrm>
            <a:off x="854710" y="788035"/>
            <a:ext cx="11368405" cy="566610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635" y="156845"/>
            <a:ext cx="8911590" cy="64325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TÌNH HÌNH SỐT XUẤT HUYẾT DENGUE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9405620" y="6466205"/>
            <a:ext cx="2606676" cy="307777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Pasteur Tp. HCM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19818" y="847610"/>
          <a:ext cx="10740115" cy="589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650240" y="2924810"/>
            <a:ext cx="3692525" cy="193421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PHÁP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3685" y="371475"/>
            <a:ext cx="9876155" cy="58801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ĐẶC ĐIỂM DỊCH TỄ SỐT XUẤT HUYẾT DENGUE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755775"/>
            <a:ext cx="4313555" cy="2701290"/>
          </a:xfrm>
        </p:spPr>
      </p:pic>
      <p:sp>
        <p:nvSpPr>
          <p:cNvPr id="6" name="TextBox 5"/>
          <p:cNvSpPr txBox="1"/>
          <p:nvPr/>
        </p:nvSpPr>
        <p:spPr>
          <a:xfrm>
            <a:off x="2774731" y="2427890"/>
            <a:ext cx="1300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70" y="1755775"/>
            <a:ext cx="3988435" cy="155575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40" y="1211580"/>
            <a:ext cx="3261360" cy="2535555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76" y="3709382"/>
            <a:ext cx="7974724" cy="3148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0" y="4776951"/>
            <a:ext cx="3894082" cy="1556189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8124825" y="3244850"/>
            <a:ext cx="1160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9722070" y="3841532"/>
            <a:ext cx="1465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5025" y="112395"/>
            <a:ext cx="9742170" cy="61023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ĐẶC ĐIỂM DỊCH TỄ SỐT XUẤT HUYẾT DENGUE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2600" y="6400800"/>
            <a:ext cx="2606676" cy="307777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Pasteur Tp. HCM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970" t="29597" r="24015" b="11414"/>
          <a:stretch/>
        </p:blipFill>
        <p:spPr>
          <a:xfrm>
            <a:off x="1884219" y="595746"/>
            <a:ext cx="9043822" cy="55556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9307830" y="6373495"/>
            <a:ext cx="2709331" cy="307777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Pasteur Tp. HCM</a:t>
            </a:r>
            <a:endParaRPr lang="vi-VN" altLang="en-US" sz="1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37920" y="86995"/>
            <a:ext cx="9750425" cy="57277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ĐẶC ĐIỂM DỊCH TỄ SỐT XUẤT HUYẾT DENGUE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863" t="27778" r="26191" b="14603"/>
          <a:stretch/>
        </p:blipFill>
        <p:spPr>
          <a:xfrm>
            <a:off x="2037125" y="744821"/>
            <a:ext cx="8200890" cy="5543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595" t="24762" r="27441" b="17143"/>
          <a:stretch/>
        </p:blipFill>
        <p:spPr>
          <a:xfrm>
            <a:off x="2122713" y="738087"/>
            <a:ext cx="8098973" cy="563540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37920" y="86995"/>
            <a:ext cx="9750425" cy="57277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ĐẶC ĐIỂM DỊCH TỄ SỐT XUẤT HUYẾT DENGUE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9307830" y="6373495"/>
            <a:ext cx="2709331" cy="307777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Pasteur Tp. HCM</a:t>
            </a:r>
            <a:endParaRPr lang="vi-VN" altLang="en-US" sz="1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1247" y="1753256"/>
          <a:ext cx="10380663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855" y="283750"/>
            <a:ext cx="8911687" cy="7284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CƠ CHẾ BỆNH SINH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9385300" y="6515735"/>
            <a:ext cx="2592070" cy="306705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Pasteur Tp. HCM</a:t>
            </a:r>
            <a:endParaRPr lang="vi-VN" altLang="en-US" sz="1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898" t="32735" r="27083" b="12735"/>
          <a:stretch/>
        </p:blipFill>
        <p:spPr>
          <a:xfrm>
            <a:off x="1978318" y="722630"/>
            <a:ext cx="8598877" cy="56094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177145" y="6424295"/>
            <a:ext cx="1646555" cy="306705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vi-VN" alt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 kê BVBNĐ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863" t="17936" r="27887" b="21112"/>
          <a:stretch/>
        </p:blipFill>
        <p:spPr>
          <a:xfrm>
            <a:off x="2318658" y="673735"/>
            <a:ext cx="8539842" cy="54107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177145" y="6424295"/>
            <a:ext cx="1646555" cy="306705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vi-VN" alt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 kê BVBNĐ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845" t="25555" r="28155" b="14920"/>
          <a:stretch/>
        </p:blipFill>
        <p:spPr>
          <a:xfrm>
            <a:off x="2826203" y="884224"/>
            <a:ext cx="7065827" cy="52573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69" t="26655" r="34098" b="29389"/>
          <a:stretch>
            <a:fillRect/>
          </a:stretch>
        </p:blipFill>
        <p:spPr>
          <a:xfrm>
            <a:off x="1593215" y="956310"/>
            <a:ext cx="10260330" cy="576961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74054" y="99995"/>
            <a:ext cx="8911687" cy="6844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HÁCH THỨC HIỆN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/>
          <p:nvPr/>
        </p:nvGraphicFramePr>
        <p:xfrm>
          <a:off x="221615" y="904875"/>
          <a:ext cx="4636135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252544" y="1246965"/>
          <a:ext cx="63373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75986" y="5108029"/>
            <a:ext cx="304274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dài→DIC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ĐMHT do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lấn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8904889" y="698939"/>
            <a:ext cx="276159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trễ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hoặcđiều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virus</a:t>
            </a:r>
          </a:p>
        </p:txBody>
      </p:sp>
      <p:sp useBgFill="1">
        <p:nvSpPr>
          <p:cNvPr id="7" name="TextBox 6"/>
          <p:cNvSpPr txBox="1"/>
          <p:nvPr/>
        </p:nvSpPr>
        <p:spPr>
          <a:xfrm>
            <a:off x="4130566" y="4556235"/>
            <a:ext cx="2641243" cy="156966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trể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ĐT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31036" y="175468"/>
            <a:ext cx="8911590" cy="690880"/>
          </a:xfrm>
        </p:spPr>
        <p:txBody>
          <a:bodyPr>
            <a:norm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TỬ VONG 2019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7890" y="96520"/>
            <a:ext cx="8911590" cy="529590"/>
          </a:xfrm>
        </p:spPr>
        <p:txBody>
          <a:bodyPr>
            <a:normAutofit fontScale="90000"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TỬ VONG 2019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5495925" y="3347720"/>
          <a:ext cx="6391275" cy="337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4"/>
          <p:cNvGraphicFramePr/>
          <p:nvPr/>
        </p:nvGraphicFramePr>
        <p:xfrm>
          <a:off x="158793" y="1311209"/>
          <a:ext cx="5717351" cy="273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/>
          <p:nvPr/>
        </p:nvSpPr>
        <p:spPr>
          <a:xfrm>
            <a:off x="3920586" y="2187233"/>
            <a:ext cx="75634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vi-VN" altLang="en-US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altLang="en-US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2012-2014</a:t>
            </a:r>
          </a:p>
          <a:p>
            <a:pPr algn="ctr"/>
            <a:r>
              <a:rPr lang="vi-VN" altLang="en-US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  <a:p>
            <a:pPr algn="ctr"/>
            <a:endParaRPr lang="vi-VN" altLang="en-US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3920586" y="3028013"/>
            <a:ext cx="75634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vi-VN" altLang="en-US" sz="9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altLang="en-US" sz="9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</a:t>
            </a:r>
          </a:p>
          <a:p>
            <a:pPr algn="ctr"/>
            <a:r>
              <a:rPr lang="vi-VN" altLang="en-US" sz="9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  <a:p>
            <a:pPr algn="ctr"/>
            <a:endParaRPr lang="vi-VN" altLang="en-US" sz="9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</p:nvPr>
        </p:nvGraphicFramePr>
        <p:xfrm>
          <a:off x="5973445" y="1224915"/>
          <a:ext cx="5750560" cy="161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280"/>
                <a:gridCol w="2875280"/>
              </a:tblGrid>
              <a:tr h="4025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 gian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 lệ%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2012 - 2014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</a:tr>
              <a:tr h="4025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2017 - 2018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/>
                </a:tc>
              </a:tr>
              <a:tr h="4025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7911465" y="741045"/>
            <a:ext cx="24669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 thương tạng nặng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301625" y="515485"/>
          <a:ext cx="11890375" cy="594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44340" y="6315360"/>
            <a:ext cx="650621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1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Nghiên cứu đặc điểm lâm sàng SXHD người lớn 2018, Bộ Y tế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0" lang="vi-VN" altLang="en-US" sz="1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07390" y="1350645"/>
          <a:ext cx="10877550" cy="4880610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3754755"/>
                <a:gridCol w="1283970"/>
                <a:gridCol w="1096010"/>
                <a:gridCol w="1233805"/>
                <a:gridCol w="1062990"/>
                <a:gridCol w="1383030"/>
                <a:gridCol w="1062990"/>
              </a:tblGrid>
              <a:tr h="353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biểu hiện lâm sàng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BVBNĐ TƯ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BVBNĐ TPHCM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7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 huyết dưới da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 huyết dưới da(chấm, nốt xuất huyết)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</a:t>
                      </a:r>
                    </a:p>
                  </a:txBody>
                  <a:tcPr marL="68580" marR="68580" marT="0" marB="0" anchor="ctr"/>
                </a:tc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Bầm tím nơi tiêm truyền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68580" marR="68580" marT="0" marB="0" anchor="ctr"/>
                </a:tc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 huyết niêm mạc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Chảy máu chân răng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16,2</a:t>
                      </a:r>
                    </a:p>
                  </a:txBody>
                  <a:tcPr marL="68580" marR="68580" marT="0" marB="0" anchor="ctr"/>
                </a:tc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Chảy máu cam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68580" marR="68580" marT="0" marB="0" anchor="ctr"/>
                </a:tc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Nôn ra máu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68580" marR="68580" marT="0" marB="0" anchor="ctr"/>
                </a:tc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Ỉa ra đen/ phân máu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68580" marR="68580" marT="0" marB="0" anchor="ctr"/>
                </a:tc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Tiểu ra máu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</a:tr>
              <a:tr h="391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 huyết âm đạo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155/896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150/632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305/1528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44340" y="6328060"/>
            <a:ext cx="650621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1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Nghiên cứu đặc điểm lâm sàng SXHD người lớn 2018, Bộ Y tế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0" lang="vi-VN" altLang="en-US" sz="1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2066290" y="1317625"/>
          <a:ext cx="8411210" cy="22098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205605"/>
                <a:gridCol w="4205605"/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93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09/93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(9.7%)</a:t>
                      </a: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42/93 (45.2%)</a:t>
                      </a: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29/93 (31.2%)</a:t>
                      </a: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N≥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13/93 (13.9%)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2066925" y="3709035"/>
          <a:ext cx="8410575" cy="1991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42385"/>
                <a:gridCol w="4568190"/>
              </a:tblGrid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Tái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sốc</a:t>
                      </a:r>
                    </a:p>
                  </a:txBody>
                  <a:tcP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28/93 (30,1%) </a:t>
                      </a:r>
                    </a:p>
                  </a:txBody>
                  <a:tcPr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sốc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pc="3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18/28 (64.3%)</a:t>
                      </a:r>
                    </a:p>
                  </a:txBody>
                  <a:tcPr/>
                </a:tc>
              </a:tr>
              <a:tr h="497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Tái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sốc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04/28 (14.3%) </a:t>
                      </a:r>
                    </a:p>
                  </a:txBody>
                  <a:tcPr/>
                </a:tc>
              </a:tr>
              <a:tr h="497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Tái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sốc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pc="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06/28 (21.4%)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9906000" y="6400800"/>
            <a:ext cx="2116285" cy="307777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BVBNĐ-2017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13"/>
          <p:cNvGraphicFramePr>
            <a:graphicFrameLocks noGrp="1"/>
          </p:cNvGraphicFramePr>
          <p:nvPr>
            <p:ph idx="1"/>
          </p:nvPr>
        </p:nvGraphicFramePr>
        <p:xfrm>
          <a:off x="1381125" y="963430"/>
          <a:ext cx="10270334" cy="493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0" name="Text Box 99"/>
          <p:cNvSpPr txBox="1"/>
          <p:nvPr/>
        </p:nvSpPr>
        <p:spPr>
          <a:xfrm>
            <a:off x="2694940" y="930910"/>
            <a:ext cx="26085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đổi DTHC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44340" y="6315360"/>
            <a:ext cx="650621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1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Nghiên cứu đặc điểm lâm sàng SXHD người lớn 2018, Bộ Y tế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0" lang="vi-VN" altLang="en-US" sz="1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980440" y="1221740"/>
          <a:ext cx="10227310" cy="463677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33750"/>
                <a:gridCol w="2224405"/>
                <a:gridCol w="2348230"/>
                <a:gridCol w="2320925"/>
              </a:tblGrid>
              <a:tr h="861060">
                <a:tc>
                  <a:txBody>
                    <a:bodyPr/>
                    <a:lstStyle/>
                    <a:p>
                      <a:pPr algn="ctr"/>
                      <a:endParaRPr lang="en-US" sz="2000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TC</a:t>
                      </a:r>
                      <a:endParaRPr lang="en-US" sz="2000" b="1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200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200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200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94551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thấp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143.00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423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TC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thấp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TC ↑ &gt; 50K/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4297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TC ↓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huyết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6"/>
          <p:cNvSpPr txBox="1"/>
          <p:nvPr/>
        </p:nvSpPr>
        <p:spPr>
          <a:xfrm>
            <a:off x="9906000" y="6400800"/>
            <a:ext cx="2116285" cy="307777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BVBNĐ-2017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267970" y="1269365"/>
          <a:ext cx="5901055" cy="417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6299200" y="1492250"/>
          <a:ext cx="5822315" cy="3418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43275"/>
                <a:gridCol w="1122045"/>
                <a:gridCol w="1356995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lâm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sàng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↑men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Tần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suất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(n=70)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2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0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mê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2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huyết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nặng</a:t>
                      </a:r>
                      <a:endParaRPr lang="en-US" sz="20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58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hết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Mean: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9.41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44340" y="6315360"/>
            <a:ext cx="650621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1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Nghiên cứu đặc điểm lâm sàng SXHD người lớn 2018, Bộ Y tế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kumimoji="0" lang="vi-VN" altLang="en-US" sz="1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58592" y="1944523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80440" y="115570"/>
            <a:ext cx="8911590" cy="55816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ĐẶC ĐIỂM LÂM SÀNG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4440" y="1072056"/>
            <a:ext cx="3869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SXHD/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ac giai doan rong sx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5030" y="238125"/>
            <a:ext cx="6239510" cy="638175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610" y="84995"/>
            <a:ext cx="8911687" cy="7284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HẨN ĐOÁN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08915" y="1990725"/>
          <a:ext cx="5349240" cy="3544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1459230" y="5004435"/>
            <a:ext cx="10998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 độ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1229" t="27091" r="51351" b="31357"/>
          <a:stretch>
            <a:fillRect/>
          </a:stretch>
        </p:blipFill>
        <p:spPr>
          <a:xfrm>
            <a:off x="1038860" y="1338580"/>
            <a:ext cx="4313555" cy="552577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38860" y="127635"/>
            <a:ext cx="891159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HÁCH THỨC HIỆN NAY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780498" y="283067"/>
          <a:ext cx="5373141" cy="409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8984615" y="946150"/>
            <a:ext cx="2169160" cy="842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30615" t="27967" r="34713" b="29170"/>
          <a:stretch>
            <a:fillRect/>
          </a:stretch>
        </p:blipFill>
        <p:spPr>
          <a:xfrm>
            <a:off x="8779510" y="4376420"/>
            <a:ext cx="3235960" cy="2249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2760" y="324565"/>
            <a:ext cx="8911687" cy="63713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ĐIỀU TRỊ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663065" y="2637790"/>
            <a:ext cx="9738995" cy="3197225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vong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8569" y="1538517"/>
            <a:ext cx="43287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C:\Users\admin\Document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" y="5080"/>
            <a:ext cx="12024360" cy="6852920"/>
          </a:xfrm>
          <a:prstGeom prst="rect">
            <a:avLst/>
          </a:prstGeom>
          <a:noFill/>
        </p:spPr>
      </p:pic>
      <p:grpSp>
        <p:nvGrpSpPr>
          <p:cNvPr id="4" name="Content Placeholder 4"/>
          <p:cNvGrpSpPr>
            <a:grpSpLocks noGrp="1"/>
          </p:cNvGrpSpPr>
          <p:nvPr/>
        </p:nvGrpSpPr>
        <p:grpSpPr bwMode="auto">
          <a:xfrm>
            <a:off x="2948152" y="252248"/>
            <a:ext cx="8862848" cy="6178852"/>
            <a:chOff x="720" y="139"/>
            <a:chExt cx="4704" cy="4037"/>
          </a:xfrm>
        </p:grpSpPr>
        <p:grpSp>
          <p:nvGrpSpPr>
            <p:cNvPr id="5" name="Group 5"/>
            <p:cNvGrpSpPr/>
            <p:nvPr/>
          </p:nvGrpSpPr>
          <p:grpSpPr bwMode="auto">
            <a:xfrm>
              <a:off x="720" y="1200"/>
              <a:ext cx="4300" cy="2241"/>
              <a:chOff x="720" y="1008"/>
              <a:chExt cx="4300" cy="2241"/>
            </a:xfrm>
          </p:grpSpPr>
          <p:grpSp>
            <p:nvGrpSpPr>
              <p:cNvPr id="12" name="Group 6"/>
              <p:cNvGrpSpPr/>
              <p:nvPr/>
            </p:nvGrpSpPr>
            <p:grpSpPr bwMode="auto">
              <a:xfrm>
                <a:off x="720" y="2976"/>
                <a:ext cx="4080" cy="273"/>
                <a:chOff x="720" y="2736"/>
                <a:chExt cx="4080" cy="273"/>
              </a:xfrm>
            </p:grpSpPr>
            <p:sp>
              <p:nvSpPr>
                <p:cNvPr id="26" name="Line 7"/>
                <p:cNvSpPr>
                  <a:spLocks noChangeShapeType="1"/>
                </p:cNvSpPr>
                <p:nvPr/>
              </p:nvSpPr>
              <p:spPr bwMode="auto">
                <a:xfrm>
                  <a:off x="816" y="2736"/>
                  <a:ext cx="39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Line 8"/>
                <p:cNvSpPr>
                  <a:spLocks noChangeShapeType="1"/>
                </p:cNvSpPr>
                <p:nvPr/>
              </p:nvSpPr>
              <p:spPr bwMode="auto">
                <a:xfrm>
                  <a:off x="816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Line 9"/>
                <p:cNvSpPr>
                  <a:spLocks noChangeShapeType="1"/>
                </p:cNvSpPr>
                <p:nvPr/>
              </p:nvSpPr>
              <p:spPr bwMode="auto">
                <a:xfrm>
                  <a:off x="1296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Line 10"/>
                <p:cNvSpPr>
                  <a:spLocks noChangeShapeType="1"/>
                </p:cNvSpPr>
                <p:nvPr/>
              </p:nvSpPr>
              <p:spPr bwMode="auto">
                <a:xfrm>
                  <a:off x="1824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Line 11"/>
                <p:cNvSpPr>
                  <a:spLocks noChangeShapeType="1"/>
                </p:cNvSpPr>
                <p:nvPr/>
              </p:nvSpPr>
              <p:spPr bwMode="auto">
                <a:xfrm>
                  <a:off x="2352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Line 12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Line 13"/>
                <p:cNvSpPr>
                  <a:spLocks noChangeShapeType="1"/>
                </p:cNvSpPr>
                <p:nvPr/>
              </p:nvSpPr>
              <p:spPr bwMode="auto">
                <a:xfrm>
                  <a:off x="3312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Line 14"/>
                <p:cNvSpPr>
                  <a:spLocks noChangeShapeType="1"/>
                </p:cNvSpPr>
                <p:nvPr/>
              </p:nvSpPr>
              <p:spPr bwMode="auto">
                <a:xfrm>
                  <a:off x="3840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Line 15"/>
                <p:cNvSpPr>
                  <a:spLocks noChangeShapeType="1"/>
                </p:cNvSpPr>
                <p:nvPr/>
              </p:nvSpPr>
              <p:spPr bwMode="auto">
                <a:xfrm>
                  <a:off x="4320" y="273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20" y="2784"/>
                  <a:ext cx="157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4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3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200" y="2784"/>
                  <a:ext cx="157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728" y="2784"/>
                  <a:ext cx="157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56" y="2784"/>
                  <a:ext cx="157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3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736" y="2784"/>
                  <a:ext cx="157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4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216" y="2784"/>
                  <a:ext cx="157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4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744" y="2784"/>
                  <a:ext cx="157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</a:p>
              </p:txBody>
            </p:sp>
            <p:sp>
              <p:nvSpPr>
                <p:cNvPr id="4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224" y="2784"/>
                  <a:ext cx="157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</p:grpSp>
          <p:sp>
            <p:nvSpPr>
              <p:cNvPr id="13" name="AutoShape 24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2880" cy="528"/>
              </a:xfrm>
              <a:prstGeom prst="triangle">
                <a:avLst>
                  <a:gd name="adj" fmla="val 79926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Capillary leakage</a:t>
                </a:r>
              </a:p>
            </p:txBody>
          </p:sp>
          <p:sp>
            <p:nvSpPr>
              <p:cNvPr id="14" name="Line 25"/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2496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lgDashDot"/>
                <a:rou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26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244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lgDashDotDot"/>
                <a:rou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 Box 27"/>
              <p:cNvSpPr txBox="1">
                <a:spLocks noChangeArrowheads="1"/>
              </p:cNvSpPr>
              <p:nvPr/>
            </p:nvSpPr>
            <p:spPr bwMode="auto">
              <a:xfrm>
                <a:off x="2112" y="1872"/>
                <a:ext cx="1342" cy="27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Multi- organ </a:t>
                </a:r>
                <a:r>
                  <a:rPr lang="en-US" dirty="0" err="1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disfuntion</a:t>
                </a:r>
                <a:endParaRPr lang="en-US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auto">
              <a:xfrm>
                <a:off x="2592" y="1440"/>
                <a:ext cx="560" cy="27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bleeding</a:t>
                </a:r>
              </a:p>
            </p:txBody>
          </p:sp>
          <p:sp>
            <p:nvSpPr>
              <p:cNvPr id="18" name="Text Box 29"/>
              <p:cNvSpPr txBox="1">
                <a:spLocks noChangeArrowheads="1"/>
              </p:cNvSpPr>
              <p:nvPr/>
            </p:nvSpPr>
            <p:spPr bwMode="auto">
              <a:xfrm>
                <a:off x="3936" y="2256"/>
                <a:ext cx="1084" cy="4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Inflammatory host</a:t>
                </a:r>
              </a:p>
              <a:p>
                <a:pPr algn="l"/>
                <a:r>
                  <a:rPr lang="en-US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response</a:t>
                </a: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248" y="2112"/>
                <a:ext cx="3168" cy="864"/>
              </a:xfrm>
              <a:custGeom>
                <a:avLst/>
                <a:gdLst>
                  <a:gd name="T0" fmla="*/ 0 w 3264"/>
                  <a:gd name="T1" fmla="*/ 824 h 872"/>
                  <a:gd name="T2" fmla="*/ 816 w 3264"/>
                  <a:gd name="T3" fmla="*/ 8 h 872"/>
                  <a:gd name="T4" fmla="*/ 3264 w 3264"/>
                  <a:gd name="T5" fmla="*/ 872 h 872"/>
                  <a:gd name="T6" fmla="*/ 0 60000 65536"/>
                  <a:gd name="T7" fmla="*/ 0 60000 65536"/>
                  <a:gd name="T8" fmla="*/ 0 60000 65536"/>
                  <a:gd name="T9" fmla="*/ 0 w 3264"/>
                  <a:gd name="T10" fmla="*/ 0 h 872"/>
                  <a:gd name="T11" fmla="*/ 3264 w 3264"/>
                  <a:gd name="T12" fmla="*/ 872 h 8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64" h="872">
                    <a:moveTo>
                      <a:pt x="0" y="824"/>
                    </a:moveTo>
                    <a:cubicBezTo>
                      <a:pt x="136" y="412"/>
                      <a:pt x="272" y="0"/>
                      <a:pt x="816" y="8"/>
                    </a:cubicBezTo>
                    <a:cubicBezTo>
                      <a:pt x="1360" y="16"/>
                      <a:pt x="2856" y="728"/>
                      <a:pt x="3264" y="872"/>
                    </a:cubicBez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960" y="1056"/>
                <a:ext cx="2256" cy="1952"/>
              </a:xfrm>
              <a:custGeom>
                <a:avLst/>
                <a:gdLst>
                  <a:gd name="T0" fmla="*/ 0 w 2400"/>
                  <a:gd name="T1" fmla="*/ 240 h 1952"/>
                  <a:gd name="T2" fmla="*/ 720 w 2400"/>
                  <a:gd name="T3" fmla="*/ 240 h 1952"/>
                  <a:gd name="T4" fmla="*/ 1920 w 2400"/>
                  <a:gd name="T5" fmla="*/ 1680 h 1952"/>
                  <a:gd name="T6" fmla="*/ 2400 w 2400"/>
                  <a:gd name="T7" fmla="*/ 1872 h 19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0"/>
                  <a:gd name="T13" fmla="*/ 0 h 1952"/>
                  <a:gd name="T14" fmla="*/ 2400 w 2400"/>
                  <a:gd name="T15" fmla="*/ 1952 h 19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0" h="1952">
                    <a:moveTo>
                      <a:pt x="0" y="240"/>
                    </a:moveTo>
                    <a:cubicBezTo>
                      <a:pt x="200" y="120"/>
                      <a:pt x="400" y="0"/>
                      <a:pt x="720" y="240"/>
                    </a:cubicBezTo>
                    <a:cubicBezTo>
                      <a:pt x="1040" y="480"/>
                      <a:pt x="1640" y="1408"/>
                      <a:pt x="1920" y="1680"/>
                    </a:cubicBezTo>
                    <a:cubicBezTo>
                      <a:pt x="2200" y="1952"/>
                      <a:pt x="2320" y="1840"/>
                      <a:pt x="2400" y="187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2016" y="1200"/>
                <a:ext cx="2640" cy="1736"/>
              </a:xfrm>
              <a:custGeom>
                <a:avLst/>
                <a:gdLst>
                  <a:gd name="T0" fmla="*/ 0 w 2832"/>
                  <a:gd name="T1" fmla="*/ 1832 h 1832"/>
                  <a:gd name="T2" fmla="*/ 1824 w 2832"/>
                  <a:gd name="T3" fmla="*/ 296 h 1832"/>
                  <a:gd name="T4" fmla="*/ 2832 w 2832"/>
                  <a:gd name="T5" fmla="*/ 56 h 1832"/>
                  <a:gd name="T6" fmla="*/ 0 60000 65536"/>
                  <a:gd name="T7" fmla="*/ 0 60000 65536"/>
                  <a:gd name="T8" fmla="*/ 0 60000 65536"/>
                  <a:gd name="T9" fmla="*/ 0 w 2832"/>
                  <a:gd name="T10" fmla="*/ 0 h 1832"/>
                  <a:gd name="T11" fmla="*/ 2832 w 2832"/>
                  <a:gd name="T12" fmla="*/ 1832 h 18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32" h="1832">
                    <a:moveTo>
                      <a:pt x="0" y="1832"/>
                    </a:moveTo>
                    <a:cubicBezTo>
                      <a:pt x="676" y="1212"/>
                      <a:pt x="1352" y="592"/>
                      <a:pt x="1824" y="296"/>
                    </a:cubicBezTo>
                    <a:cubicBezTo>
                      <a:pt x="2296" y="0"/>
                      <a:pt x="2664" y="96"/>
                      <a:pt x="2832" y="56"/>
                    </a:cubicBezTo>
                  </a:path>
                </a:pathLst>
              </a:custGeom>
              <a:noFill/>
              <a:ln w="28575">
                <a:solidFill>
                  <a:srgbClr val="00CCFF"/>
                </a:solidFill>
                <a:rou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33"/>
              <p:cNvSpPr/>
              <p:nvPr/>
            </p:nvSpPr>
            <p:spPr bwMode="auto">
              <a:xfrm>
                <a:off x="2256" y="2064"/>
                <a:ext cx="2352" cy="856"/>
              </a:xfrm>
              <a:custGeom>
                <a:avLst/>
                <a:gdLst>
                  <a:gd name="T0" fmla="*/ 0 w 2352"/>
                  <a:gd name="T1" fmla="*/ 856 h 856"/>
                  <a:gd name="T2" fmla="*/ 768 w 2352"/>
                  <a:gd name="T3" fmla="*/ 136 h 856"/>
                  <a:gd name="T4" fmla="*/ 2112 w 2352"/>
                  <a:gd name="T5" fmla="*/ 40 h 856"/>
                  <a:gd name="T6" fmla="*/ 2208 w 2352"/>
                  <a:gd name="T7" fmla="*/ 40 h 8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52"/>
                  <a:gd name="T13" fmla="*/ 0 h 856"/>
                  <a:gd name="T14" fmla="*/ 2352 w 2352"/>
                  <a:gd name="T15" fmla="*/ 856 h 8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52" h="856">
                    <a:moveTo>
                      <a:pt x="0" y="856"/>
                    </a:moveTo>
                    <a:cubicBezTo>
                      <a:pt x="208" y="564"/>
                      <a:pt x="416" y="272"/>
                      <a:pt x="768" y="136"/>
                    </a:cubicBezTo>
                    <a:cubicBezTo>
                      <a:pt x="1120" y="0"/>
                      <a:pt x="1872" y="56"/>
                      <a:pt x="2112" y="40"/>
                    </a:cubicBezTo>
                    <a:cubicBezTo>
                      <a:pt x="2352" y="24"/>
                      <a:pt x="2192" y="40"/>
                      <a:pt x="2208" y="40"/>
                    </a:cubicBezTo>
                  </a:path>
                </a:pathLst>
              </a:custGeom>
              <a:noFill/>
              <a:ln w="28575">
                <a:solidFill>
                  <a:srgbClr val="00FF00"/>
                </a:solidFill>
                <a:rou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34"/>
              <p:cNvSpPr txBox="1">
                <a:spLocks noChangeArrowheads="1"/>
              </p:cNvSpPr>
              <p:nvPr/>
            </p:nvSpPr>
            <p:spPr bwMode="auto">
              <a:xfrm>
                <a:off x="1008" y="1008"/>
                <a:ext cx="567" cy="27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viraemia</a:t>
                </a:r>
              </a:p>
            </p:txBody>
          </p:sp>
          <p:sp>
            <p:nvSpPr>
              <p:cNvPr id="24" name="Text Box 35"/>
              <p:cNvSpPr txBox="1">
                <a:spLocks noChangeArrowheads="1"/>
              </p:cNvSpPr>
              <p:nvPr/>
            </p:nvSpPr>
            <p:spPr bwMode="auto">
              <a:xfrm>
                <a:off x="4128" y="1920"/>
                <a:ext cx="333" cy="27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IgM</a:t>
                </a: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/>
            </p:nvSpPr>
            <p:spPr bwMode="auto">
              <a:xfrm>
                <a:off x="4320" y="1056"/>
                <a:ext cx="311" cy="27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IgG</a:t>
                </a:r>
              </a:p>
            </p:txBody>
          </p:sp>
        </p:grpSp>
        <p:sp>
          <p:nvSpPr>
            <p:cNvPr id="6" name="Oval 37"/>
            <p:cNvSpPr>
              <a:spLocks noChangeArrowheads="1"/>
            </p:cNvSpPr>
            <p:nvPr/>
          </p:nvSpPr>
          <p:spPr bwMode="auto">
            <a:xfrm>
              <a:off x="768" y="3408"/>
              <a:ext cx="2016" cy="43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38"/>
            <p:cNvSpPr>
              <a:spLocks noChangeArrowheads="1"/>
            </p:cNvSpPr>
            <p:nvPr/>
          </p:nvSpPr>
          <p:spPr bwMode="auto">
            <a:xfrm>
              <a:off x="2880" y="3600"/>
              <a:ext cx="2544" cy="57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 trị bảo tồn, thay thế chức năng</a:t>
              </a:r>
            </a:p>
          </p:txBody>
        </p:sp>
        <p:sp>
          <p:nvSpPr>
            <p:cNvPr id="8" name="Oval 39"/>
            <p:cNvSpPr>
              <a:spLocks noChangeArrowheads="1"/>
            </p:cNvSpPr>
            <p:nvPr/>
          </p:nvSpPr>
          <p:spPr bwMode="auto">
            <a:xfrm>
              <a:off x="2898" y="139"/>
              <a:ext cx="211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máu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 flipV="1">
              <a:off x="1776" y="2976"/>
              <a:ext cx="86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41"/>
            <p:cNvSpPr>
              <a:spLocks noChangeShapeType="1"/>
            </p:cNvSpPr>
            <p:nvPr/>
          </p:nvSpPr>
          <p:spPr bwMode="auto">
            <a:xfrm flipH="1" flipV="1">
              <a:off x="2832" y="2256"/>
              <a:ext cx="1344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 flipH="1">
              <a:off x="2976" y="585"/>
              <a:ext cx="924" cy="10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ĐIỀU TRỊ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21524" y="1471448"/>
          <a:ext cx="6629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970579" y="2948152"/>
            <a:ext cx="2209800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HẠN CHẾ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TỬ VONG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24600" y="2819400"/>
            <a:ext cx="1844566" cy="1655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10256" y="3331779"/>
            <a:ext cx="193995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ĐIỀU TRỊ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815" y="274955"/>
            <a:ext cx="7924800" cy="377761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5735" y="274955"/>
            <a:ext cx="9844405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ĐIỀU TRỊ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QUAN ĐIỂM TRUYỀN TIỂU CẦU DỰ PHÒNG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3033" y="4355281"/>
            <a:ext cx="8628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Thử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nghiệm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LS,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người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lớn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với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TC &lt; 20.000/</a:t>
            </a:r>
            <a:r>
              <a:rPr lang="en-US" sz="2400" dirty="0" err="1" smtClean="0">
                <a:latin typeface="Arial" panose="020B0604020202020204"/>
                <a:ea typeface="Lucida Grande"/>
                <a:cs typeface="Arial" panose="020B0604020202020204"/>
              </a:rPr>
              <a:t>μL</a:t>
            </a:r>
            <a:r>
              <a:rPr lang="en-US" sz="2400" dirty="0" smtClean="0">
                <a:latin typeface="Arial" panose="020B0604020202020204"/>
                <a:ea typeface="Lucida Grande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ea typeface="Lucida Grande"/>
                <a:cs typeface="Arial" panose="020B0604020202020204"/>
              </a:rPr>
              <a:t>và</a:t>
            </a:r>
            <a:r>
              <a:rPr lang="en-US" sz="2400" dirty="0" smtClean="0">
                <a:latin typeface="Arial" panose="020B0604020202020204"/>
                <a:ea typeface="Lucida Grande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ea typeface="Lucida Grande"/>
                <a:cs typeface="Arial" panose="020B0604020202020204"/>
              </a:rPr>
              <a:t>không</a:t>
            </a:r>
            <a:r>
              <a:rPr lang="en-US" sz="2400" dirty="0" smtClean="0">
                <a:latin typeface="Arial" panose="020B0604020202020204"/>
                <a:ea typeface="Lucida Grande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ea typeface="Lucida Grande"/>
                <a:cs typeface="Arial" panose="020B0604020202020204"/>
              </a:rPr>
              <a:t>có</a:t>
            </a:r>
            <a:r>
              <a:rPr lang="en-US" sz="2400" dirty="0" smtClean="0">
                <a:latin typeface="Arial" panose="020B0604020202020204"/>
                <a:ea typeface="Lucida Grande"/>
                <a:cs typeface="Arial" panose="020B0604020202020204"/>
              </a:rPr>
              <a:t> XH </a:t>
            </a:r>
            <a:r>
              <a:rPr lang="en-US" sz="2400" dirty="0" err="1" smtClean="0">
                <a:latin typeface="Arial" panose="020B0604020202020204"/>
                <a:ea typeface="Lucida Grande"/>
                <a:cs typeface="Arial" panose="020B0604020202020204"/>
              </a:rPr>
              <a:t>đáng</a:t>
            </a:r>
            <a:r>
              <a:rPr lang="en-US" sz="2400" dirty="0" smtClean="0">
                <a:latin typeface="Arial" panose="020B0604020202020204"/>
                <a:ea typeface="Lucida Grande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ea typeface="Lucida Grande"/>
                <a:cs typeface="Arial" panose="020B0604020202020204"/>
              </a:rPr>
              <a:t>kể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, 188 BN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truyền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tiểu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cầu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và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184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không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truyền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TC:</a:t>
            </a:r>
          </a:p>
          <a:p>
            <a:r>
              <a:rPr lang="en-US" sz="2400" dirty="0" smtClean="0">
                <a:latin typeface="Arial" panose="020B0604020202020204"/>
                <a:cs typeface="Arial" panose="020B0604020202020204"/>
              </a:rPr>
              <a:t>	-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Không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có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khác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biệt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về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tỷ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lệ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XH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lâm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sàng</a:t>
            </a:r>
            <a:endParaRPr lang="en-US" sz="2400" dirty="0" smtClean="0">
              <a:latin typeface="Arial" panose="020B0604020202020204"/>
              <a:cs typeface="Arial" panose="020B0604020202020204"/>
            </a:endParaRPr>
          </a:p>
          <a:p>
            <a:r>
              <a:rPr lang="en-US" sz="2400" dirty="0" smtClean="0">
                <a:latin typeface="Arial" panose="020B0604020202020204"/>
                <a:cs typeface="Arial" panose="020B0604020202020204"/>
              </a:rPr>
              <a:t>	-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Số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lượng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TC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chỉ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tăng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thoáng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qua,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thời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gian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hồi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phục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	TC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không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khác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biệt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giữa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2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nhóm</a:t>
            </a:r>
            <a:endParaRPr lang="en-US" sz="2400" dirty="0" smtClean="0">
              <a:latin typeface="Arial" panose="020B0604020202020204"/>
              <a:ea typeface="Lucida Grande"/>
              <a:cs typeface="Arial" panose="020B0604020202020204"/>
            </a:endParaRPr>
          </a:p>
          <a:p>
            <a:r>
              <a:rPr lang="en-US" sz="2400" dirty="0" smtClean="0">
                <a:latin typeface="Arial" panose="020B0604020202020204"/>
                <a:ea typeface="Lucida Grande"/>
                <a:cs typeface="Arial" panose="020B0604020202020204"/>
              </a:rPr>
              <a:t>	- </a:t>
            </a:r>
            <a:r>
              <a:rPr lang="en-US" sz="2400" dirty="0" err="1" smtClean="0">
                <a:latin typeface="Arial" panose="020B0604020202020204"/>
                <a:ea typeface="Lucida Grande"/>
                <a:cs typeface="Arial" panose="020B0604020202020204"/>
              </a:rPr>
              <a:t>Nhiều</a:t>
            </a:r>
            <a:r>
              <a:rPr lang="en-US" sz="2400" dirty="0" smtClean="0">
                <a:latin typeface="Arial" panose="020B0604020202020204"/>
                <a:ea typeface="Lucida Grande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ea typeface="Lucida Grande"/>
                <a:cs typeface="Arial" panose="020B0604020202020204"/>
              </a:rPr>
              <a:t>biến</a:t>
            </a:r>
            <a:r>
              <a:rPr lang="en-US" sz="2400" dirty="0" smtClean="0">
                <a:latin typeface="Arial" panose="020B0604020202020204"/>
                <a:ea typeface="Lucida Grande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ea typeface="Lucida Grande"/>
                <a:cs typeface="Arial" panose="020B0604020202020204"/>
              </a:rPr>
              <a:t>cố</a:t>
            </a:r>
            <a:r>
              <a:rPr lang="en-US" sz="2400" dirty="0" smtClean="0">
                <a:latin typeface="Arial" panose="020B0604020202020204"/>
                <a:ea typeface="Lucida Grande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ea typeface="Lucida Grande"/>
                <a:cs typeface="Arial" panose="020B0604020202020204"/>
              </a:rPr>
              <a:t>bất</a:t>
            </a:r>
            <a:r>
              <a:rPr lang="en-US" sz="2400" dirty="0" smtClean="0">
                <a:latin typeface="Arial" panose="020B0604020202020204"/>
                <a:ea typeface="Lucida Grande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ea typeface="Lucida Grande"/>
                <a:cs typeface="Arial" panose="020B0604020202020204"/>
              </a:rPr>
              <a:t>lợi</a:t>
            </a:r>
            <a:r>
              <a:rPr lang="en-US" sz="2400" dirty="0" smtClean="0">
                <a:latin typeface="Arial" panose="020B0604020202020204"/>
                <a:ea typeface="Lucida Grande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ea typeface="Lucida Grande"/>
                <a:cs typeface="Arial" panose="020B0604020202020204"/>
              </a:rPr>
              <a:t>hơn</a:t>
            </a:r>
            <a:r>
              <a:rPr lang="en-US" sz="2400" dirty="0" smtClean="0">
                <a:latin typeface="Arial" panose="020B0604020202020204"/>
                <a:ea typeface="Lucida Grande"/>
                <a:cs typeface="Arial" panose="020B0604020202020204"/>
              </a:rPr>
              <a:t> (</a:t>
            </a:r>
            <a:r>
              <a:rPr lang="en-US" sz="2400" dirty="0" err="1" smtClean="0">
                <a:latin typeface="Arial" panose="020B0604020202020204"/>
                <a:ea typeface="Lucida Grande"/>
                <a:cs typeface="Arial" panose="020B0604020202020204"/>
              </a:rPr>
              <a:t>liên</a:t>
            </a:r>
            <a:r>
              <a:rPr lang="en-US" sz="2400" dirty="0" smtClean="0">
                <a:latin typeface="Arial" panose="020B0604020202020204"/>
                <a:ea typeface="Lucida Grande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ea typeface="Lucida Grande"/>
                <a:cs typeface="Arial" panose="020B0604020202020204"/>
              </a:rPr>
              <a:t>quan</a:t>
            </a:r>
            <a:r>
              <a:rPr lang="en-US" sz="2400" dirty="0" smtClean="0">
                <a:latin typeface="Arial" panose="020B0604020202020204"/>
                <a:ea typeface="Lucida Grande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ea typeface="Lucida Grande"/>
                <a:cs typeface="Arial" panose="020B0604020202020204"/>
              </a:rPr>
              <a:t>truyền</a:t>
            </a:r>
            <a:r>
              <a:rPr lang="en-US" sz="2400" dirty="0" smtClean="0">
                <a:latin typeface="Arial" panose="020B0604020202020204"/>
                <a:ea typeface="Lucida Grande"/>
                <a:cs typeface="Arial" panose="020B0604020202020204"/>
              </a:rPr>
              <a:t> TC)</a:t>
            </a:r>
            <a:endParaRPr lang="en-US" sz="24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625" y="63500"/>
            <a:ext cx="9564370" cy="40233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5735" y="274955"/>
            <a:ext cx="9844405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ĐIỀU TRỊ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QUAN ĐIỂM TRUYỀN TIỂU CẦU DỰ PHÒNG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4904" y="4454508"/>
            <a:ext cx="8746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Các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quốc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gia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như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Singapore,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Ấn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Độ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, Pakistan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đã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thay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đổi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quan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điểm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: KHÔNG TRUYỀN TC DỰ PHÒNG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nữa</a:t>
            </a:r>
            <a:endParaRPr lang="en-US" sz="2400" dirty="0" smtClean="0">
              <a:latin typeface="Arial" panose="020B0604020202020204"/>
              <a:cs typeface="Arial" panose="020B0604020202020204"/>
            </a:endParaRPr>
          </a:p>
          <a:p>
            <a:r>
              <a:rPr lang="en-US" sz="2400" dirty="0" smtClean="0">
                <a:latin typeface="Arial" panose="020B0604020202020204"/>
                <a:cs typeface="Arial" panose="020B0604020202020204"/>
              </a:rPr>
              <a:t>	→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Không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ngừa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được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XH,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có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thể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gây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nguy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hiểm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(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phản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	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ứng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truyền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máu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,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phù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phổi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,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tử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vong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…),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không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giúp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gia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	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tăng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số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lượng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TC,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gia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tăng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chi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phí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điều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trị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,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gây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áp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lực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	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cho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ngân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hàng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lang="en-US" sz="2400" dirty="0" err="1" smtClean="0">
                <a:latin typeface="Arial" panose="020B0604020202020204"/>
                <a:cs typeface="Arial" panose="020B0604020202020204"/>
              </a:rPr>
              <a:t>máu</a:t>
            </a:r>
            <a:endParaRPr lang="en-US" sz="24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032000" y="449706"/>
          <a:ext cx="9165652" cy="568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1094282" y="2713220"/>
            <a:ext cx="3627620" cy="25033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Nghiên cứu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7400" y="2237390"/>
            <a:ext cx="8077200" cy="2383221"/>
            <a:chOff x="533400" y="4093778"/>
            <a:chExt cx="8077200" cy="238322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6172200" y="4191000"/>
              <a:ext cx="2201333" cy="882953"/>
            </a:xfrm>
            <a:prstGeom prst="roundRect">
              <a:avLst>
                <a:gd name="adj" fmla="val 9033"/>
              </a:avLst>
            </a:prstGeom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virus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286000" y="4191000"/>
              <a:ext cx="2201333" cy="882953"/>
            </a:xfrm>
            <a:prstGeom prst="roundRect">
              <a:avLst>
                <a:gd name="adj" fmla="val 9033"/>
              </a:avLst>
            </a:prstGeom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/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MD</a:t>
              </a:r>
            </a:p>
            <a:p>
              <a:pPr algn="ctr" defTabSz="914400"/>
              <a:endPara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19800" y="5410201"/>
              <a:ext cx="2590800" cy="990599"/>
            </a:xfrm>
            <a:prstGeom prst="roundRect">
              <a:avLst>
                <a:gd name="adj" fmla="val 9033"/>
              </a:avLst>
            </a:prstGeom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Thử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lâm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sàng</a:t>
              </a:r>
              <a:r>
                <a:rPr lang="vi-VN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balapiravir</a:t>
              </a:r>
              <a:r>
                <a:rPr lang="vi-VN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 Chloroquin</a:t>
              </a:r>
              <a:endPara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429000" y="5410201"/>
              <a:ext cx="2328333" cy="1012372"/>
            </a:xfrm>
            <a:prstGeom prst="roundRect">
              <a:avLst>
                <a:gd name="adj" fmla="val 9033"/>
              </a:avLst>
            </a:prstGeom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Thử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Lovastatin</a:t>
              </a:r>
              <a:endPara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33400" y="5410200"/>
              <a:ext cx="2667000" cy="1066799"/>
            </a:xfrm>
            <a:prstGeom prst="roundRect">
              <a:avLst>
                <a:gd name="adj" fmla="val 9033"/>
              </a:avLst>
            </a:prstGeom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en-US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/>
              <a:r>
                <a:rPr lang="vi-VN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Thử nghiệm lâm sàng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prednisolone</a:t>
              </a:r>
              <a:r>
                <a:rPr lang="vi-VN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vi-VN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eft-Right-Up Arrow 9"/>
            <p:cNvSpPr/>
            <p:nvPr/>
          </p:nvSpPr>
          <p:spPr bwMode="auto">
            <a:xfrm rot="10800000">
              <a:off x="4587766" y="4093778"/>
              <a:ext cx="1447800" cy="1219200"/>
            </a:xfrm>
            <a:prstGeom prst="leftRightUpArrow">
              <a:avLst/>
            </a:prstGeom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76600" y="5105400"/>
              <a:ext cx="1066800" cy="228600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2133600" y="5105400"/>
              <a:ext cx="1143000" cy="228600"/>
            </a:xfrm>
            <a:prstGeom prst="straightConnector1">
              <a:avLst/>
            </a:prstGeom>
            <a:ln w="63500" cmpd="sng">
              <a:solidFill>
                <a:schemeClr val="accent4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7" idx="0"/>
            </p:cNvCxnSpPr>
            <p:nvPr/>
          </p:nvCxnSpPr>
          <p:spPr>
            <a:xfrm rot="5400000">
              <a:off x="7162802" y="5257800"/>
              <a:ext cx="304799" cy="2"/>
            </a:xfrm>
            <a:prstGeom prst="straightConnector1">
              <a:avLst/>
            </a:prstGeom>
            <a:ln w="6350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n 16"/>
          <p:cNvSpPr/>
          <p:nvPr/>
        </p:nvSpPr>
        <p:spPr>
          <a:xfrm>
            <a:off x="5474724" y="930852"/>
            <a:ext cx="2084841" cy="991351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Thuốc điều trị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5146656" y="5563424"/>
            <a:ext cx="218684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5874485" y="1064286"/>
            <a:ext cx="443027" cy="8077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67005" y="299720"/>
            <a:ext cx="2317750" cy="1209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Nghiên cứu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167005" y="299720"/>
            <a:ext cx="2317750" cy="1209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Nghiên cứu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979441" y="882015"/>
          <a:ext cx="10896600" cy="591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5007" y="4013517"/>
            <a:ext cx="253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Dengvaxia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167005" y="299720"/>
            <a:ext cx="2317750" cy="1209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Nghiên cứu</a:t>
            </a:r>
          </a:p>
        </p:txBody>
      </p:sp>
      <p:sp>
        <p:nvSpPr>
          <p:cNvPr id="5" name="Content Placeholder 4"/>
          <p:cNvSpPr>
            <a:spLocks noGrp="1"/>
          </p:cNvSpPr>
          <p:nvPr/>
        </p:nvSpPr>
        <p:spPr>
          <a:xfrm>
            <a:off x="2364915" y="1049210"/>
            <a:ext cx="8915400" cy="127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WHO (SAGE)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/>
                <a:cs typeface="Arial" panose="020B0604020202020204"/>
              </a:rPr>
              <a:t>→ KHUYẾN CÁO: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06065" y="2590783"/>
          <a:ext cx="10231820" cy="380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167005" y="299720"/>
            <a:ext cx="2317750" cy="1209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Nghiên cứu</a:t>
            </a:r>
          </a:p>
        </p:txBody>
      </p:sp>
      <p:pic>
        <p:nvPicPr>
          <p:cNvPr id="6" name="Content Placeholder 5" descr="http://www.impe-qn.org.vn/impe-qn/vn/upload/info/image/1505440060949_image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505" y="3883025"/>
            <a:ext cx="393700" cy="278130"/>
          </a:xfrm>
          <a:prstGeom prst="rect">
            <a:avLst/>
          </a:prstGeom>
          <a:noFill/>
        </p:spPr>
      </p:pic>
      <p:pic>
        <p:nvPicPr>
          <p:cNvPr id="5" name="Content Placeholder 4" descr="http://www.impe-qn.org.vn/impe-qn/vn/upload/info/image/1505440060949_image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0350" y="3875405"/>
            <a:ext cx="393700" cy="278130"/>
          </a:xfrm>
          <a:prstGeom prst="rect">
            <a:avLst/>
          </a:prstGeom>
          <a:noFill/>
        </p:spPr>
      </p:pic>
      <p:pic>
        <p:nvPicPr>
          <p:cNvPr id="8" name="Picture 7" descr="http://www.impe-qn.org.vn/impe-qn/vn/upload/info/image/1505440060949_image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616" y="1739483"/>
            <a:ext cx="3801570" cy="2209801"/>
          </a:xfrm>
          <a:prstGeom prst="rect">
            <a:avLst/>
          </a:prstGeom>
          <a:noFill/>
        </p:spPr>
      </p:pic>
      <p:pic>
        <p:nvPicPr>
          <p:cNvPr id="9" name="Picture 8" descr="http://www.impe-qn.org.vn/impe-qn/vn/upload/info/image/1505440369809_image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890" y="4153479"/>
            <a:ext cx="3831021" cy="2488982"/>
          </a:xfrm>
          <a:prstGeom prst="rect">
            <a:avLst/>
          </a:prstGeom>
          <a:noFill/>
        </p:spPr>
      </p:pic>
      <p:graphicFrame>
        <p:nvGraphicFramePr>
          <p:cNvPr id="10" name="Diagram 9"/>
          <p:cNvGraphicFramePr/>
          <p:nvPr/>
        </p:nvGraphicFramePr>
        <p:xfrm>
          <a:off x="5971523" y="1739172"/>
          <a:ext cx="5659821" cy="4908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5"/>
          <p:cNvSpPr txBox="1"/>
          <p:nvPr/>
        </p:nvSpPr>
        <p:spPr>
          <a:xfrm>
            <a:off x="3459074" y="672938"/>
            <a:ext cx="608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SXH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74054" y="99995"/>
            <a:ext cx="8911687" cy="6844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TÌNH HÌNH SỐT XUẤT HUYẾT DENGUE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556385" y="6452235"/>
            <a:ext cx="17411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Nguồn: WPRO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2077" t="23838" r="24055" b="20250"/>
          <a:stretch>
            <a:fillRect/>
          </a:stretch>
        </p:blipFill>
        <p:spPr>
          <a:xfrm>
            <a:off x="269875" y="1306830"/>
            <a:ext cx="5847715" cy="279971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129665" y="2125980"/>
            <a:ext cx="15506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Campuchia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69875" y="4345940"/>
            <a:ext cx="595884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Tính đến 01/6/2020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</a:p>
          <a:p>
            <a:pPr algn="l"/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	+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2.566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ca mắc SXHD và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01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ca tử vong. </a:t>
            </a:r>
          </a:p>
          <a:p>
            <a:pPr algn="l"/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	+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 5 lần so với cùng kỳ năm 2019 </a:t>
            </a:r>
          </a:p>
          <a:p>
            <a:pPr algn="l"/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	   (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15.731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ca mắc và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18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ca tử vong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1685" t="25701" r="25043" b="17819"/>
          <a:stretch>
            <a:fillRect/>
          </a:stretch>
        </p:blipFill>
        <p:spPr>
          <a:xfrm>
            <a:off x="6535420" y="1591945"/>
            <a:ext cx="5320665" cy="275399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7124700" y="4628515"/>
            <a:ext cx="44107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đến tháng 3/2020 là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ca, </a:t>
            </a:r>
          </a:p>
          <a:p>
            <a:pPr algn="l"/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iảm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so với cùng kỳ năm 2019 .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8392795" y="2125980"/>
            <a:ext cx="16059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Quốc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167005" y="299720"/>
            <a:ext cx="2317750" cy="1209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Nghiên cứu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2485072" y="918845"/>
          <a:ext cx="4313555" cy="2667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225040"/>
                <a:gridCol w="2088515"/>
              </a:tblGrid>
              <a:tr h="37084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dirty="0" err="1" smtClean="0"/>
                        <a:t>Các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nhà</a:t>
                      </a:r>
                      <a:r>
                        <a:rPr lang="en-US" baseline="0" dirty="0" smtClean="0"/>
                        <a:t> NC </a:t>
                      </a:r>
                      <a:r>
                        <a:rPr lang="en-US" baseline="0" dirty="0" err="1" smtClean="0"/>
                        <a:t>triển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thả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muỗi</a:t>
                      </a:r>
                      <a:r>
                        <a:rPr lang="en-US" baseline="0" dirty="0" smtClean="0"/>
                        <a:t>  ở </a:t>
                      </a:r>
                      <a:r>
                        <a:rPr lang="en-US" baseline="0" dirty="0" err="1" smtClean="0"/>
                        <a:t>thực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địa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dirty="0" err="1" smtClean="0"/>
                        <a:t>Thời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triển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khai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dirty="0" smtClean="0"/>
                        <a:t>Australia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dirty="0" err="1" smtClean="0"/>
                        <a:t>Việt</a:t>
                      </a:r>
                      <a:r>
                        <a:rPr lang="en-US" baseline="0" dirty="0" smtClean="0"/>
                        <a:t> Nam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dirty="0" smtClean="0"/>
                        <a:t>Indonesia, Brazil, Colombia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US" dirty="0" err="1" smtClean="0"/>
                        <a:t>Ấn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</a:t>
                      </a:r>
                      <a:r>
                        <a:rPr lang="en-US" baseline="0" dirty="0" smtClean="0"/>
                        <a:t>, Sri </a:t>
                      </a:r>
                      <a:r>
                        <a:rPr lang="en-US" baseline="0" dirty="0" err="1" smtClean="0"/>
                        <a:t>lanka</a:t>
                      </a:r>
                      <a:r>
                        <a:rPr lang="en-US" baseline="0" dirty="0" smtClean="0"/>
                        <a:t>, 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dirty="0" err="1" smtClean="0"/>
                        <a:t>Bắt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đầu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tham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ontent Placeholder 6" descr="http://www.impe-qn.org.vn/impe-qn/vn/upload/info/image/1505440269746_image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8970" y="918210"/>
            <a:ext cx="4313555" cy="2667635"/>
          </a:xfrm>
          <a:prstGeom prst="rect">
            <a:avLst/>
          </a:prstGeom>
          <a:noFill/>
        </p:spPr>
      </p:pic>
      <p:pic>
        <p:nvPicPr>
          <p:cNvPr id="9" name="Picture 8" descr="http://www.impe-qn.org.vn/impe-qn/vn/upload/info/image/1505440315512_image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86" y="3686799"/>
            <a:ext cx="6076950" cy="2552700"/>
          </a:xfrm>
          <a:prstGeom prst="rect">
            <a:avLst/>
          </a:prstGeom>
          <a:noFill/>
        </p:spPr>
      </p:pic>
      <p:pic>
        <p:nvPicPr>
          <p:cNvPr id="10" name="Picture 9" descr="http://www.impe-qn.org.vn/impe-qn/vn/upload/info/image/1505440336824_image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5685" y="4440023"/>
            <a:ext cx="6667500" cy="1924051"/>
          </a:xfrm>
          <a:prstGeom prst="rect">
            <a:avLst/>
          </a:prstGeom>
          <a:noFill/>
        </p:spPr>
      </p:pic>
      <p:sp>
        <p:nvSpPr>
          <p:cNvPr id="11" name="Rectangle 7"/>
          <p:cNvSpPr/>
          <p:nvPr/>
        </p:nvSpPr>
        <p:spPr>
          <a:xfrm>
            <a:off x="1484027" y="6450395"/>
            <a:ext cx="100933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 trình thay thế muỗi vằn tự nhiên bằng muỗi vằn mang Wolbachia trong cộng đồng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3488284" y="299558"/>
            <a:ext cx="608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SXH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4711" t="38793" r="25602" b="20474"/>
          <a:stretch>
            <a:fillRect/>
          </a:stretch>
        </p:blipFill>
        <p:spPr bwMode="auto">
          <a:xfrm>
            <a:off x="268016" y="0"/>
            <a:ext cx="11923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74054" y="99995"/>
            <a:ext cx="8911687" cy="6844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TÌNH HÌNH SỐT XUẤT HUYẾT DENGUE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2534" t="30657" r="24497" b="19129"/>
          <a:stretch>
            <a:fillRect/>
          </a:stretch>
        </p:blipFill>
        <p:spPr>
          <a:xfrm>
            <a:off x="287020" y="1348740"/>
            <a:ext cx="6276975" cy="32829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056765" y="1591945"/>
            <a:ext cx="955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2077" t="28003" r="24105" b="15899"/>
          <a:stretch>
            <a:fillRect/>
          </a:stretch>
        </p:blipFill>
        <p:spPr>
          <a:xfrm>
            <a:off x="6563995" y="1242695"/>
            <a:ext cx="5478780" cy="338836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7986395" y="1604645"/>
            <a:ext cx="1283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38455" y="4794885"/>
            <a:ext cx="62255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ổng số ca mắc</a:t>
            </a:r>
            <a:r>
              <a:rPr lang="vi-VN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1.394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với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tử vong. 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lần so với cùng kỳ năm 2019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(4.863 ca)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740525" y="4827270"/>
            <a:ext cx="55264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+ T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ổng số ca mắc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50.511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ca mắc 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giảm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6.308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ca so với cùng kỳ 2019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vi-VN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ca tử vong 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tương tự cùng kỳ 2019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556385" y="6452235"/>
            <a:ext cx="17411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Nguồn: WPRO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2348" t="33927" r="24308" b="20799"/>
          <a:stretch>
            <a:fillRect/>
          </a:stretch>
        </p:blipFill>
        <p:spPr>
          <a:xfrm>
            <a:off x="2172970" y="879475"/>
            <a:ext cx="9590405" cy="46189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110355" y="1511935"/>
            <a:ext cx="1506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172970" y="5834380"/>
            <a:ext cx="9702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Tuần thứ 23 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870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ca mắc SXHD 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tăng hơn gấp đôi so với cùng kỳ 2019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Tổng số ca mắc trong 2020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9.814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vẫn cao hơn so với cùng kỳ 2018 và 2019</a:t>
            </a:r>
            <a:r>
              <a:rPr lang="vi-VN" altLang="en-US" sz="20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74054" y="99995"/>
            <a:ext cx="8911687" cy="6844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TÌNH HÌNH SỐT XUẤT HUYẾT DENGUE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556385" y="6452235"/>
            <a:ext cx="17411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Nguồn: WPRO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2670" y="146685"/>
            <a:ext cx="8911590" cy="74041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TÌNH HÌNH SỐT XUẤT HUYẾT DENGUE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05620" y="6466205"/>
            <a:ext cx="2606676" cy="307777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Pasteur Tp. HCM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368172" y="710807"/>
          <a:ext cx="4313555" cy="41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555"/>
              </a:tblGrid>
              <a:tr h="419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KHU VỰC PHÍA NAM</a:t>
                      </a:r>
                    </a:p>
                  </a:txBody>
                  <a:tcPr marL="12700" marR="12700" marT="1270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5638165" y="6097905"/>
            <a:ext cx="17735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mắc SXHD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27550"/>
              </p:ext>
            </p:extLst>
          </p:nvPr>
        </p:nvGraphicFramePr>
        <p:xfrm>
          <a:off x="2127183" y="1434163"/>
          <a:ext cx="9375006" cy="458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55" y="113030"/>
            <a:ext cx="8911590" cy="60388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TÌNH HÌNH SỐT XUẤT HUYẾT DENGUE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24" t="25862" r="22672" b="10250"/>
          <a:stretch/>
        </p:blipFill>
        <p:spPr>
          <a:xfrm>
            <a:off x="1828800" y="861390"/>
            <a:ext cx="8610600" cy="56156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9015" y="0"/>
            <a:ext cx="8911590" cy="63563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TÌNH HÌNH SỐT XUẤT HUYẾT DENGUE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9405620" y="6466205"/>
            <a:ext cx="2606676" cy="307777"/>
          </a:xfrm>
          <a:prstGeom prst="rect">
            <a:avLst/>
          </a:prstGeom>
          <a:noFill/>
          <a:effectLst>
            <a:outerShdw blurRad="50800" dist="38100" dir="18900000" algn="b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Pasteur Tp. HCM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187315" y="635635"/>
            <a:ext cx="24879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ctr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KHU VỰC PHÍA NAM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757" t="18121" r="26243" b="26606"/>
          <a:stretch/>
        </p:blipFill>
        <p:spPr>
          <a:xfrm>
            <a:off x="1876050" y="780298"/>
            <a:ext cx="8778240" cy="56859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</TotalTime>
  <Words>1669</Words>
  <Application>Microsoft Office PowerPoint</Application>
  <PresentationFormat>Custom</PresentationFormat>
  <Paragraphs>400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Wisp</vt:lpstr>
      <vt:lpstr>   TỔNG QUAN SỐT XUẤT HUYẾT DENGUE NGƯỜI LỚN   </vt:lpstr>
      <vt:lpstr>THÁCH THỨC HIỆN NAY</vt:lpstr>
      <vt:lpstr>THÁCH THỨC HIỆN NAY</vt:lpstr>
      <vt:lpstr>TÌNH HÌNH SỐT XUẤT HUYẾT DENGUE</vt:lpstr>
      <vt:lpstr>TÌNH HÌNH SỐT XUẤT HUYẾT DENGUE</vt:lpstr>
      <vt:lpstr>TÌNH HÌNH SỐT XUẤT HUYẾT DENGUE</vt:lpstr>
      <vt:lpstr>TÌNH HÌNH SỐT XUẤT HUYẾT DENGUE</vt:lpstr>
      <vt:lpstr>TÌNH HÌNH SỐT XUẤT HUYẾT DENGUE</vt:lpstr>
      <vt:lpstr>TÌNH HÌNH SỐT XUẤT HUYẾT DENGUE</vt:lpstr>
      <vt:lpstr>TÌNH HÌNH SỐT XUẤT HUYẾT DENGUE</vt:lpstr>
      <vt:lpstr>PowerPoint Presentation</vt:lpstr>
      <vt:lpstr>ĐẶC ĐIỂM DỊCH TỄ SỐT XUẤT HUYẾT DENGUE </vt:lpstr>
      <vt:lpstr>ĐẶC ĐIỂM DỊCH TỄ SỐT XUẤT HUYẾT DENGUE </vt:lpstr>
      <vt:lpstr>ĐẶC ĐIỂM DỊCH TỄ SỐT XUẤT HUYẾT DENGUE </vt:lpstr>
      <vt:lpstr>ĐẶC ĐIỂM DỊCH TỄ SỐT XUẤT HUYẾT DENGUE </vt:lpstr>
      <vt:lpstr>CƠ CHẾ BỆNH SINH</vt:lpstr>
      <vt:lpstr>ĐẶC ĐIỂM LÂM SÀNG  </vt:lpstr>
      <vt:lpstr>ĐẶC ĐIỂM LÂM SÀNG  </vt:lpstr>
      <vt:lpstr>ĐẶC ĐIỂM LÂM SÀNG  </vt:lpstr>
      <vt:lpstr>PHÂN TÍCH TỬ VONG 2019 </vt:lpstr>
      <vt:lpstr>PHÂN TÍCH TỬ VONG 2019 </vt:lpstr>
      <vt:lpstr>ĐẶC ĐIỂM LÂM SÀNG  </vt:lpstr>
      <vt:lpstr>ĐẶC ĐIỂM LÂM SÀNG  </vt:lpstr>
      <vt:lpstr>ĐẶC ĐIỂM LÂM SÀNG  </vt:lpstr>
      <vt:lpstr>ĐẶC ĐIỂM LÂM SÀNG  </vt:lpstr>
      <vt:lpstr>ĐẶC ĐIỂM LÂM SÀNG  </vt:lpstr>
      <vt:lpstr>ĐẶC ĐIỂM LÂM SÀNG  </vt:lpstr>
      <vt:lpstr>ĐẶC ĐIỂM LÂM SÀNG  </vt:lpstr>
      <vt:lpstr>CHẨN ĐOÁN</vt:lpstr>
      <vt:lpstr>ĐIỀU TRỊ  </vt:lpstr>
      <vt:lpstr>ĐIỀU TRỊ  </vt:lpstr>
      <vt:lpstr>ĐIỀU TRỊ  </vt:lpstr>
      <vt:lpstr>ĐIỀU TRỊ QUAN ĐIỂM TRUYỀN TIỂU CẦU DỰ PHÒNG  </vt:lpstr>
      <vt:lpstr>ĐIỀU TRỊ QUAN ĐIỂM TRUYỀN TIỂU CẦU DỰ PHÒNG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>Windows User</dc:creator>
  <cp:lastModifiedBy>Ho Chung</cp:lastModifiedBy>
  <cp:revision>222</cp:revision>
  <dcterms:created xsi:type="dcterms:W3CDTF">2017-07-09T03:02:00Z</dcterms:created>
  <dcterms:modified xsi:type="dcterms:W3CDTF">2020-11-04T02:52:00Z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